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8" r:id="rId3"/>
    <p:sldId id="279" r:id="rId4"/>
    <p:sldId id="276" r:id="rId5"/>
    <p:sldId id="277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74" r:id="rId15"/>
    <p:sldId id="265" r:id="rId16"/>
    <p:sldId id="275" r:id="rId17"/>
    <p:sldId id="266" r:id="rId18"/>
    <p:sldId id="267" r:id="rId19"/>
    <p:sldId id="280" r:id="rId20"/>
    <p:sldId id="273" r:id="rId21"/>
    <p:sldId id="268" r:id="rId22"/>
    <p:sldId id="269" r:id="rId23"/>
    <p:sldId id="270" r:id="rId24"/>
    <p:sldId id="271" r:id="rId25"/>
    <p:sldId id="272" r:id="rId26"/>
  </p:sldIdLst>
  <p:sldSz cx="7561263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07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7095" y="1749795"/>
            <a:ext cx="6427074" cy="3722335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5158" y="5615678"/>
            <a:ext cx="5670947" cy="2581379"/>
          </a:xfrm>
        </p:spPr>
        <p:txBody>
          <a:bodyPr/>
          <a:lstStyle>
            <a:lvl1pPr marL="0" indent="0" algn="ctr">
              <a:buNone/>
              <a:defRPr sz="1985"/>
            </a:lvl1pPr>
            <a:lvl2pPr marL="378059" indent="0" algn="ctr">
              <a:buNone/>
              <a:defRPr sz="1654"/>
            </a:lvl2pPr>
            <a:lvl3pPr marL="756117" indent="0" algn="ctr">
              <a:buNone/>
              <a:defRPr sz="1488"/>
            </a:lvl3pPr>
            <a:lvl4pPr marL="1134176" indent="0" algn="ctr">
              <a:buNone/>
              <a:defRPr sz="1323"/>
            </a:lvl4pPr>
            <a:lvl5pPr marL="1512235" indent="0" algn="ctr">
              <a:buNone/>
              <a:defRPr sz="1323"/>
            </a:lvl5pPr>
            <a:lvl6pPr marL="1890293" indent="0" algn="ctr">
              <a:buNone/>
              <a:defRPr sz="1323"/>
            </a:lvl6pPr>
            <a:lvl7pPr marL="2268352" indent="0" algn="ctr">
              <a:buNone/>
              <a:defRPr sz="1323"/>
            </a:lvl7pPr>
            <a:lvl8pPr marL="2646411" indent="0" algn="ctr">
              <a:buNone/>
              <a:defRPr sz="1323"/>
            </a:lvl8pPr>
            <a:lvl9pPr marL="3024469" indent="0" algn="ctr">
              <a:buNone/>
              <a:defRPr sz="1323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4743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8294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11029" y="569240"/>
            <a:ext cx="1630397" cy="9060817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837" y="569240"/>
            <a:ext cx="4796676" cy="9060817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3355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1513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899" y="2665532"/>
            <a:ext cx="6521589" cy="4447496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899" y="7155103"/>
            <a:ext cx="6521589" cy="2338833"/>
          </a:xfrm>
        </p:spPr>
        <p:txBody>
          <a:bodyPr/>
          <a:lstStyle>
            <a:lvl1pPr marL="0" indent="0">
              <a:buNone/>
              <a:defRPr sz="1985">
                <a:solidFill>
                  <a:schemeClr val="tx1"/>
                </a:solidFill>
              </a:defRPr>
            </a:lvl1pPr>
            <a:lvl2pPr marL="378059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117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17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23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29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3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41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4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9436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837" y="2846200"/>
            <a:ext cx="3213537" cy="6783857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889" y="2846200"/>
            <a:ext cx="3213537" cy="6783857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3526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822" y="569242"/>
            <a:ext cx="6521589" cy="206659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823" y="2620980"/>
            <a:ext cx="3198768" cy="1284502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8059" indent="0">
              <a:buNone/>
              <a:defRPr sz="1654" b="1"/>
            </a:lvl2pPr>
            <a:lvl3pPr marL="756117" indent="0">
              <a:buNone/>
              <a:defRPr sz="1488" b="1"/>
            </a:lvl3pPr>
            <a:lvl4pPr marL="1134176" indent="0">
              <a:buNone/>
              <a:defRPr sz="1323" b="1"/>
            </a:lvl4pPr>
            <a:lvl5pPr marL="1512235" indent="0">
              <a:buNone/>
              <a:defRPr sz="1323" b="1"/>
            </a:lvl5pPr>
            <a:lvl6pPr marL="1890293" indent="0">
              <a:buNone/>
              <a:defRPr sz="1323" b="1"/>
            </a:lvl6pPr>
            <a:lvl7pPr marL="2268352" indent="0">
              <a:buNone/>
              <a:defRPr sz="1323" b="1"/>
            </a:lvl7pPr>
            <a:lvl8pPr marL="2646411" indent="0">
              <a:buNone/>
              <a:defRPr sz="1323" b="1"/>
            </a:lvl8pPr>
            <a:lvl9pPr marL="3024469" indent="0">
              <a:buNone/>
              <a:defRPr sz="1323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823" y="3905482"/>
            <a:ext cx="3198768" cy="5744375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890" y="2620980"/>
            <a:ext cx="3214522" cy="1284502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8059" indent="0">
              <a:buNone/>
              <a:defRPr sz="1654" b="1"/>
            </a:lvl2pPr>
            <a:lvl3pPr marL="756117" indent="0">
              <a:buNone/>
              <a:defRPr sz="1488" b="1"/>
            </a:lvl3pPr>
            <a:lvl4pPr marL="1134176" indent="0">
              <a:buNone/>
              <a:defRPr sz="1323" b="1"/>
            </a:lvl4pPr>
            <a:lvl5pPr marL="1512235" indent="0">
              <a:buNone/>
              <a:defRPr sz="1323" b="1"/>
            </a:lvl5pPr>
            <a:lvl6pPr marL="1890293" indent="0">
              <a:buNone/>
              <a:defRPr sz="1323" b="1"/>
            </a:lvl6pPr>
            <a:lvl7pPr marL="2268352" indent="0">
              <a:buNone/>
              <a:defRPr sz="1323" b="1"/>
            </a:lvl7pPr>
            <a:lvl8pPr marL="2646411" indent="0">
              <a:buNone/>
              <a:defRPr sz="1323" b="1"/>
            </a:lvl8pPr>
            <a:lvl9pPr marL="3024469" indent="0">
              <a:buNone/>
              <a:defRPr sz="1323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890" y="3905482"/>
            <a:ext cx="3214522" cy="5744375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2294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3825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4852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822" y="712788"/>
            <a:ext cx="2438704" cy="2494756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4522" y="1539425"/>
            <a:ext cx="3827889" cy="7598117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5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822" y="3207544"/>
            <a:ext cx="2438704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8059" indent="0">
              <a:buNone/>
              <a:defRPr sz="1158"/>
            </a:lvl2pPr>
            <a:lvl3pPr marL="756117" indent="0">
              <a:buNone/>
              <a:defRPr sz="992"/>
            </a:lvl3pPr>
            <a:lvl4pPr marL="1134176" indent="0">
              <a:buNone/>
              <a:defRPr sz="827"/>
            </a:lvl4pPr>
            <a:lvl5pPr marL="1512235" indent="0">
              <a:buNone/>
              <a:defRPr sz="827"/>
            </a:lvl5pPr>
            <a:lvl6pPr marL="1890293" indent="0">
              <a:buNone/>
              <a:defRPr sz="827"/>
            </a:lvl6pPr>
            <a:lvl7pPr marL="2268352" indent="0">
              <a:buNone/>
              <a:defRPr sz="827"/>
            </a:lvl7pPr>
            <a:lvl8pPr marL="2646411" indent="0">
              <a:buNone/>
              <a:defRPr sz="827"/>
            </a:lvl8pPr>
            <a:lvl9pPr marL="3024469" indent="0">
              <a:buNone/>
              <a:defRPr sz="827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703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822" y="712788"/>
            <a:ext cx="2438704" cy="2494756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4522" y="1539425"/>
            <a:ext cx="3827889" cy="7598117"/>
          </a:xfrm>
        </p:spPr>
        <p:txBody>
          <a:bodyPr anchor="t"/>
          <a:lstStyle>
            <a:lvl1pPr marL="0" indent="0">
              <a:buNone/>
              <a:defRPr sz="2646"/>
            </a:lvl1pPr>
            <a:lvl2pPr marL="378059" indent="0">
              <a:buNone/>
              <a:defRPr sz="2315"/>
            </a:lvl2pPr>
            <a:lvl3pPr marL="756117" indent="0">
              <a:buNone/>
              <a:defRPr sz="1985"/>
            </a:lvl3pPr>
            <a:lvl4pPr marL="1134176" indent="0">
              <a:buNone/>
              <a:defRPr sz="1654"/>
            </a:lvl4pPr>
            <a:lvl5pPr marL="1512235" indent="0">
              <a:buNone/>
              <a:defRPr sz="1654"/>
            </a:lvl5pPr>
            <a:lvl6pPr marL="1890293" indent="0">
              <a:buNone/>
              <a:defRPr sz="1654"/>
            </a:lvl6pPr>
            <a:lvl7pPr marL="2268352" indent="0">
              <a:buNone/>
              <a:defRPr sz="1654"/>
            </a:lvl7pPr>
            <a:lvl8pPr marL="2646411" indent="0">
              <a:buNone/>
              <a:defRPr sz="1654"/>
            </a:lvl8pPr>
            <a:lvl9pPr marL="3024469" indent="0">
              <a:buNone/>
              <a:defRPr sz="1654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822" y="3207544"/>
            <a:ext cx="2438704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8059" indent="0">
              <a:buNone/>
              <a:defRPr sz="1158"/>
            </a:lvl2pPr>
            <a:lvl3pPr marL="756117" indent="0">
              <a:buNone/>
              <a:defRPr sz="992"/>
            </a:lvl3pPr>
            <a:lvl4pPr marL="1134176" indent="0">
              <a:buNone/>
              <a:defRPr sz="827"/>
            </a:lvl4pPr>
            <a:lvl5pPr marL="1512235" indent="0">
              <a:buNone/>
              <a:defRPr sz="827"/>
            </a:lvl5pPr>
            <a:lvl6pPr marL="1890293" indent="0">
              <a:buNone/>
              <a:defRPr sz="827"/>
            </a:lvl6pPr>
            <a:lvl7pPr marL="2268352" indent="0">
              <a:buNone/>
              <a:defRPr sz="827"/>
            </a:lvl7pPr>
            <a:lvl8pPr marL="2646411" indent="0">
              <a:buNone/>
              <a:defRPr sz="827"/>
            </a:lvl8pPr>
            <a:lvl9pPr marL="3024469" indent="0">
              <a:buNone/>
              <a:defRPr sz="827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0303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837" y="569242"/>
            <a:ext cx="652158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837" y="2846200"/>
            <a:ext cx="652158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837" y="9909729"/>
            <a:ext cx="170128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D01DB-64C3-4F1A-AF23-6A468EFF01FC}" type="datetimeFigureOut">
              <a:rPr lang="it-IT" smtClean="0"/>
              <a:t>02/12/2017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669" y="9909729"/>
            <a:ext cx="2551926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40142" y="9909729"/>
            <a:ext cx="170128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C24EC-C67B-47EF-8D37-0C8156F15DC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685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6117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29" indent="-189029" algn="l" defTabSz="756117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88" indent="-189029" algn="l" defTabSz="75611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945147" indent="-189029" algn="l" defTabSz="75611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205" indent="-189029" algn="l" defTabSz="75611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264" indent="-189029" algn="l" defTabSz="75611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323" indent="-189029" algn="l" defTabSz="75611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381" indent="-189029" algn="l" defTabSz="75611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440" indent="-189029" algn="l" defTabSz="75611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499" indent="-189029" algn="l" defTabSz="75611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11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59" algn="l" defTabSz="75611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117" algn="l" defTabSz="75611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176" algn="l" defTabSz="75611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235" algn="l" defTabSz="75611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293" algn="l" defTabSz="75611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352" algn="l" defTabSz="75611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411" algn="l" defTabSz="75611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469" algn="l" defTabSz="75611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>
            <a:extLst>
              <a:ext uri="{FF2B5EF4-FFF2-40B4-BE49-F238E27FC236}">
                <a16:creationId xmlns:a16="http://schemas.microsoft.com/office/drawing/2014/main" id="{BFC2F52D-01BA-48D6-80B6-F15D771F742B}"/>
              </a:ext>
            </a:extLst>
          </p:cNvPr>
          <p:cNvSpPr/>
          <p:nvPr/>
        </p:nvSpPr>
        <p:spPr>
          <a:xfrm>
            <a:off x="832514" y="3534769"/>
            <a:ext cx="2743603" cy="122829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Login: </a:t>
            </a:r>
            <a:r>
              <a:rPr lang="it-IT" dirty="0"/>
              <a:t>L’utente  si trova nella pagina di Login dopo aver cliccato accedi.</a:t>
            </a:r>
            <a:endParaRPr lang="it-IT" b="1" dirty="0"/>
          </a:p>
        </p:txBody>
      </p:sp>
      <p:pic>
        <p:nvPicPr>
          <p:cNvPr id="25" name="Immagine 24" descr="Immagine che contiene fotografia, apparecchio, interni, diverso&#10;&#10;Descrizione generata con affidabilità molto elevata">
            <a:extLst>
              <a:ext uri="{FF2B5EF4-FFF2-40B4-BE49-F238E27FC236}">
                <a16:creationId xmlns:a16="http://schemas.microsoft.com/office/drawing/2014/main" id="{DD8DC1D9-6DA9-472C-97EB-83274D832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3134" cy="3568554"/>
          </a:xfrm>
          <a:prstGeom prst="rect">
            <a:avLst/>
          </a:prstGeom>
        </p:spPr>
      </p:pic>
      <p:pic>
        <p:nvPicPr>
          <p:cNvPr id="5" name="Immagine 4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AEB7C1E3-0F64-4D87-A127-33DCD882AC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103" y="2495970"/>
            <a:ext cx="3476160" cy="2376281"/>
          </a:xfrm>
          <a:prstGeom prst="rect">
            <a:avLst/>
          </a:prstGeom>
        </p:spPr>
      </p:pic>
      <p:pic>
        <p:nvPicPr>
          <p:cNvPr id="7" name="Immagine 6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1A61FB54-5297-48E1-9ABF-D7AC95513D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3511"/>
            <a:ext cx="3809998" cy="2797968"/>
          </a:xfrm>
          <a:prstGeom prst="rect">
            <a:avLst/>
          </a:prstGeom>
        </p:spPr>
      </p:pic>
      <p:pic>
        <p:nvPicPr>
          <p:cNvPr id="9" name="Immagine 8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BFC1ABFA-BCFD-4A00-9664-E84675928E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090" y="7847614"/>
            <a:ext cx="3535173" cy="2844199"/>
          </a:xfrm>
          <a:prstGeom prst="rect">
            <a:avLst/>
          </a:prstGeo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F07EFDE8-D489-4057-9491-D11A4D66F161}"/>
              </a:ext>
            </a:extLst>
          </p:cNvPr>
          <p:cNvCxnSpPr>
            <a:cxnSpLocks/>
          </p:cNvCxnSpPr>
          <p:nvPr/>
        </p:nvCxnSpPr>
        <p:spPr>
          <a:xfrm>
            <a:off x="7096835" y="1023583"/>
            <a:ext cx="0" cy="140571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83B8A201-A214-46EA-B782-F4096E246D18}"/>
              </a:ext>
            </a:extLst>
          </p:cNvPr>
          <p:cNvCxnSpPr>
            <a:cxnSpLocks/>
          </p:cNvCxnSpPr>
          <p:nvPr/>
        </p:nvCxnSpPr>
        <p:spPr>
          <a:xfrm flipV="1">
            <a:off x="6701051" y="4189865"/>
            <a:ext cx="0" cy="236106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BF3A55EB-FDB5-45EC-9A99-517C711E81D2}"/>
              </a:ext>
            </a:extLst>
          </p:cNvPr>
          <p:cNvCxnSpPr>
            <a:cxnSpLocks/>
          </p:cNvCxnSpPr>
          <p:nvPr/>
        </p:nvCxnSpPr>
        <p:spPr>
          <a:xfrm>
            <a:off x="1596789" y="1037232"/>
            <a:ext cx="551369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27">
            <a:extLst>
              <a:ext uri="{FF2B5EF4-FFF2-40B4-BE49-F238E27FC236}">
                <a16:creationId xmlns:a16="http://schemas.microsoft.com/office/drawing/2014/main" id="{AF01FC72-BEF4-4A59-80B5-7934E28CE061}"/>
              </a:ext>
            </a:extLst>
          </p:cNvPr>
          <p:cNvSpPr/>
          <p:nvPr/>
        </p:nvSpPr>
        <p:spPr>
          <a:xfrm>
            <a:off x="4383205" y="1107743"/>
            <a:ext cx="2361466" cy="12010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ha appena aperto il sito.</a:t>
            </a:r>
            <a:endParaRPr lang="it-IT" b="1" dirty="0"/>
          </a:p>
        </p:txBody>
      </p: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1D1747E4-F3C0-4865-B919-D9EFE81AD3C8}"/>
              </a:ext>
            </a:extLst>
          </p:cNvPr>
          <p:cNvCxnSpPr>
            <a:cxnSpLocks/>
          </p:cNvCxnSpPr>
          <p:nvPr/>
        </p:nvCxnSpPr>
        <p:spPr>
          <a:xfrm flipH="1">
            <a:off x="3794078" y="6550925"/>
            <a:ext cx="292062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C6269D98-4082-4449-A177-81277140BC8B}"/>
              </a:ext>
            </a:extLst>
          </p:cNvPr>
          <p:cNvCxnSpPr>
            <a:cxnSpLocks/>
          </p:cNvCxnSpPr>
          <p:nvPr/>
        </p:nvCxnSpPr>
        <p:spPr>
          <a:xfrm>
            <a:off x="6701050" y="6537278"/>
            <a:ext cx="0" cy="128288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ttangolo 46">
            <a:extLst>
              <a:ext uri="{FF2B5EF4-FFF2-40B4-BE49-F238E27FC236}">
                <a16:creationId xmlns:a16="http://schemas.microsoft.com/office/drawing/2014/main" id="{AC2F3DD7-D0C2-47CA-A2E8-CD00328AB7E2}"/>
              </a:ext>
            </a:extLst>
          </p:cNvPr>
          <p:cNvSpPr/>
          <p:nvPr/>
        </p:nvSpPr>
        <p:spPr>
          <a:xfrm>
            <a:off x="4194411" y="5095164"/>
            <a:ext cx="2361466" cy="12010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Login: </a:t>
            </a:r>
            <a:r>
              <a:rPr lang="it-IT" dirty="0"/>
              <a:t>L’utente ha inserito le credenziali in modo errato.</a:t>
            </a:r>
            <a:endParaRPr lang="it-IT" b="1" dirty="0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DB8EC1EF-46B9-4D98-88AE-48D5C9A4032A}"/>
              </a:ext>
            </a:extLst>
          </p:cNvPr>
          <p:cNvSpPr/>
          <p:nvPr/>
        </p:nvSpPr>
        <p:spPr>
          <a:xfrm>
            <a:off x="880280" y="8400197"/>
            <a:ext cx="2572604" cy="130336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Il mio Account: </a:t>
            </a:r>
            <a:r>
              <a:rPr lang="it-IT" dirty="0"/>
              <a:t>L’utente ha effettuato l’accesso come Utente Registrato.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4003071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ttangolo 83">
            <a:extLst>
              <a:ext uri="{FF2B5EF4-FFF2-40B4-BE49-F238E27FC236}">
                <a16:creationId xmlns:a16="http://schemas.microsoft.com/office/drawing/2014/main" id="{FC9CCF2F-67EB-452C-98BC-75C89903AC42}"/>
              </a:ext>
            </a:extLst>
          </p:cNvPr>
          <p:cNvSpPr/>
          <p:nvPr/>
        </p:nvSpPr>
        <p:spPr>
          <a:xfrm>
            <a:off x="4442895" y="6581553"/>
            <a:ext cx="3118368" cy="122274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si trova nella home, la password è stata inviata alla sua mail.</a:t>
            </a:r>
            <a:endParaRPr lang="it-IT" b="1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394221F2-F843-4104-ABAC-F22538B799D6}"/>
              </a:ext>
            </a:extLst>
          </p:cNvPr>
          <p:cNvSpPr/>
          <p:nvPr/>
        </p:nvSpPr>
        <p:spPr>
          <a:xfrm>
            <a:off x="4042964" y="0"/>
            <a:ext cx="2361466" cy="12010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ha appena aperto il sito.</a:t>
            </a:r>
            <a:endParaRPr lang="it-IT" b="1" dirty="0"/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D518DF49-DEEC-4235-A169-BA7CD6C2D55B}"/>
              </a:ext>
            </a:extLst>
          </p:cNvPr>
          <p:cNvSpPr/>
          <p:nvPr/>
        </p:nvSpPr>
        <p:spPr>
          <a:xfrm>
            <a:off x="453287" y="3495783"/>
            <a:ext cx="3214945" cy="142709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Recupero Password: </a:t>
            </a:r>
            <a:r>
              <a:rPr lang="it-IT" dirty="0"/>
              <a:t>L’utente  si trova nella pagina Recupero Password dopo aver cliccato: ‘’Recupero Password’’.</a:t>
            </a:r>
            <a:endParaRPr lang="it-IT" b="1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D88151A0-FA74-4EC9-8C34-3972B917FDC3}"/>
              </a:ext>
            </a:extLst>
          </p:cNvPr>
          <p:cNvSpPr/>
          <p:nvPr/>
        </p:nvSpPr>
        <p:spPr>
          <a:xfrm>
            <a:off x="4224299" y="1259402"/>
            <a:ext cx="2743603" cy="122829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Login: </a:t>
            </a:r>
            <a:r>
              <a:rPr lang="it-IT" dirty="0"/>
              <a:t>L’utente  si trova nella pagina di Login dopo aver cliccato accedi.</a:t>
            </a:r>
            <a:endParaRPr lang="it-IT" b="1" dirty="0"/>
          </a:p>
        </p:txBody>
      </p:sp>
      <p:pic>
        <p:nvPicPr>
          <p:cNvPr id="10" name="Immagine 9" descr="Immagine che contiene fotografia, apparecchio, interni, diverso&#10;&#10;Descrizione generata con affidabilità molto elevata">
            <a:extLst>
              <a:ext uri="{FF2B5EF4-FFF2-40B4-BE49-F238E27FC236}">
                <a16:creationId xmlns:a16="http://schemas.microsoft.com/office/drawing/2014/main" id="{49B601C1-6C2A-4743-BB42-5170AAA57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3134" cy="3568554"/>
          </a:xfrm>
          <a:prstGeom prst="rect">
            <a:avLst/>
          </a:prstGeom>
        </p:spPr>
      </p:pic>
      <p:pic>
        <p:nvPicPr>
          <p:cNvPr id="11" name="Immagine 10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9E15C9C1-0546-42C9-A9DB-647830C671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103" y="2495970"/>
            <a:ext cx="3476160" cy="2376281"/>
          </a:xfrm>
          <a:prstGeom prst="rect">
            <a:avLst/>
          </a:prstGeom>
        </p:spPr>
      </p:pic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6B8F9454-D07C-4361-941D-3096FF5004DC}"/>
              </a:ext>
            </a:extLst>
          </p:cNvPr>
          <p:cNvCxnSpPr>
            <a:cxnSpLocks/>
          </p:cNvCxnSpPr>
          <p:nvPr/>
        </p:nvCxnSpPr>
        <p:spPr>
          <a:xfrm>
            <a:off x="7096835" y="1023583"/>
            <a:ext cx="0" cy="140571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6B1593D0-6348-4768-95E7-4A192FE69A7D}"/>
              </a:ext>
            </a:extLst>
          </p:cNvPr>
          <p:cNvCxnSpPr>
            <a:cxnSpLocks/>
          </p:cNvCxnSpPr>
          <p:nvPr/>
        </p:nvCxnSpPr>
        <p:spPr>
          <a:xfrm>
            <a:off x="1596789" y="1037232"/>
            <a:ext cx="551369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9C1CD2D1-7A36-41FC-9659-60116E0203E9}"/>
              </a:ext>
            </a:extLst>
          </p:cNvPr>
          <p:cNvCxnSpPr>
            <a:cxnSpLocks/>
          </p:cNvCxnSpPr>
          <p:nvPr/>
        </p:nvCxnSpPr>
        <p:spPr>
          <a:xfrm flipH="1">
            <a:off x="4178595" y="5369442"/>
            <a:ext cx="207335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Immagine 32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46F0681F-96F3-4A68-9851-79483B7895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6738"/>
            <a:ext cx="4043015" cy="2634276"/>
          </a:xfrm>
          <a:prstGeom prst="rect">
            <a:avLst/>
          </a:prstGeom>
        </p:spPr>
      </p:pic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17D7F407-9CB2-4B0A-A44F-CD4575BAC9CD}"/>
              </a:ext>
            </a:extLst>
          </p:cNvPr>
          <p:cNvCxnSpPr>
            <a:cxnSpLocks/>
          </p:cNvCxnSpPr>
          <p:nvPr/>
        </p:nvCxnSpPr>
        <p:spPr>
          <a:xfrm flipV="1">
            <a:off x="6241312" y="4391249"/>
            <a:ext cx="0" cy="97819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Immagine 42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758EB6A4-B14A-4711-A79B-48021F183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86842"/>
            <a:ext cx="3955311" cy="2904972"/>
          </a:xfrm>
          <a:prstGeom prst="rect">
            <a:avLst/>
          </a:prstGeom>
        </p:spPr>
      </p:pic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E262D110-4D8B-4C15-9A9D-0EF80E9A8728}"/>
              </a:ext>
            </a:extLst>
          </p:cNvPr>
          <p:cNvCxnSpPr>
            <a:cxnSpLocks/>
          </p:cNvCxnSpPr>
          <p:nvPr/>
        </p:nvCxnSpPr>
        <p:spPr>
          <a:xfrm flipH="1">
            <a:off x="680486" y="6953693"/>
            <a:ext cx="354064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diritto 52">
            <a:extLst>
              <a:ext uri="{FF2B5EF4-FFF2-40B4-BE49-F238E27FC236}">
                <a16:creationId xmlns:a16="http://schemas.microsoft.com/office/drawing/2014/main" id="{B5158D0A-D93E-4430-AD24-D5E923410910}"/>
              </a:ext>
            </a:extLst>
          </p:cNvPr>
          <p:cNvCxnSpPr>
            <a:cxnSpLocks/>
          </p:cNvCxnSpPr>
          <p:nvPr/>
        </p:nvCxnSpPr>
        <p:spPr>
          <a:xfrm>
            <a:off x="4210493" y="6964326"/>
            <a:ext cx="0" cy="260497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ttore 2 58">
            <a:extLst>
              <a:ext uri="{FF2B5EF4-FFF2-40B4-BE49-F238E27FC236}">
                <a16:creationId xmlns:a16="http://schemas.microsoft.com/office/drawing/2014/main" id="{1709C65C-34E9-4D89-A581-E020AD8770BE}"/>
              </a:ext>
            </a:extLst>
          </p:cNvPr>
          <p:cNvCxnSpPr>
            <a:cxnSpLocks/>
          </p:cNvCxnSpPr>
          <p:nvPr/>
        </p:nvCxnSpPr>
        <p:spPr>
          <a:xfrm flipH="1">
            <a:off x="3955314" y="9562214"/>
            <a:ext cx="24454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2 63">
            <a:extLst>
              <a:ext uri="{FF2B5EF4-FFF2-40B4-BE49-F238E27FC236}">
                <a16:creationId xmlns:a16="http://schemas.microsoft.com/office/drawing/2014/main" id="{AC165B30-7055-45E5-AE5C-23477361ADDC}"/>
              </a:ext>
            </a:extLst>
          </p:cNvPr>
          <p:cNvCxnSpPr>
            <a:cxnSpLocks/>
          </p:cNvCxnSpPr>
          <p:nvPr/>
        </p:nvCxnSpPr>
        <p:spPr>
          <a:xfrm>
            <a:off x="4160874" y="9555126"/>
            <a:ext cx="34733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Immagine 65" descr="Immagine che contiene fotografia, apparecchio, interni, diverso&#10;&#10;Descrizione generata con affidabilità molto elevata">
            <a:extLst>
              <a:ext uri="{FF2B5EF4-FFF2-40B4-BE49-F238E27FC236}">
                <a16:creationId xmlns:a16="http://schemas.microsoft.com/office/drawing/2014/main" id="{70E204FA-756E-4963-8DFD-C459DE2CB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471" y="7809125"/>
            <a:ext cx="3031792" cy="2882687"/>
          </a:xfrm>
          <a:prstGeom prst="rect">
            <a:avLst/>
          </a:prstGeom>
        </p:spPr>
      </p:pic>
      <p:sp>
        <p:nvSpPr>
          <p:cNvPr id="83" name="Rettangolo 82">
            <a:extLst>
              <a:ext uri="{FF2B5EF4-FFF2-40B4-BE49-F238E27FC236}">
                <a16:creationId xmlns:a16="http://schemas.microsoft.com/office/drawing/2014/main" id="{8CD9E438-9E5C-4697-B659-A5E89836983B}"/>
              </a:ext>
            </a:extLst>
          </p:cNvPr>
          <p:cNvSpPr/>
          <p:nvPr/>
        </p:nvSpPr>
        <p:spPr>
          <a:xfrm>
            <a:off x="4199492" y="5721531"/>
            <a:ext cx="2860526" cy="63673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Recupero Password: </a:t>
            </a:r>
            <a:r>
              <a:rPr lang="it-IT" dirty="0"/>
              <a:t>L’utente ha inserito una mail non presente nel database.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577221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18B8C8F3-E026-4108-BDD7-3342990E0B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571461" cy="5105721"/>
          </a:xfrm>
          <a:prstGeom prst="rect">
            <a:avLst/>
          </a:prstGeom>
        </p:spPr>
      </p:pic>
      <p:pic>
        <p:nvPicPr>
          <p:cNvPr id="7" name="Immagine 6" descr="Immagine che contiene screenshot, interni, parete&#10;&#10;Descrizione generata con affidabilità molto elevata">
            <a:extLst>
              <a:ext uri="{FF2B5EF4-FFF2-40B4-BE49-F238E27FC236}">
                <a16:creationId xmlns:a16="http://schemas.microsoft.com/office/drawing/2014/main" id="{E6DDDD36-4DE4-4164-9F2D-F380129AF2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821" y="5771223"/>
            <a:ext cx="5369442" cy="4920590"/>
          </a:xfrm>
          <a:prstGeom prst="rect">
            <a:avLst/>
          </a:prstGeom>
        </p:spPr>
      </p:pic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7D5AA9C-29AE-4109-952A-B6CB553ECF12}"/>
              </a:ext>
            </a:extLst>
          </p:cNvPr>
          <p:cNvCxnSpPr>
            <a:cxnSpLocks/>
          </p:cNvCxnSpPr>
          <p:nvPr/>
        </p:nvCxnSpPr>
        <p:spPr>
          <a:xfrm>
            <a:off x="4339989" y="2345036"/>
            <a:ext cx="2581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1FFC03AD-FA25-4631-A1F8-89DB1AE4D88B}"/>
              </a:ext>
            </a:extLst>
          </p:cNvPr>
          <p:cNvCxnSpPr>
            <a:cxnSpLocks/>
          </p:cNvCxnSpPr>
          <p:nvPr/>
        </p:nvCxnSpPr>
        <p:spPr>
          <a:xfrm>
            <a:off x="6926714" y="2342021"/>
            <a:ext cx="0" cy="329323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tangolo 12">
            <a:extLst>
              <a:ext uri="{FF2B5EF4-FFF2-40B4-BE49-F238E27FC236}">
                <a16:creationId xmlns:a16="http://schemas.microsoft.com/office/drawing/2014/main" id="{908D9E51-3F4B-4858-B46B-5344A6635BB6}"/>
              </a:ext>
            </a:extLst>
          </p:cNvPr>
          <p:cNvSpPr/>
          <p:nvPr/>
        </p:nvSpPr>
        <p:spPr>
          <a:xfrm>
            <a:off x="5720316" y="0"/>
            <a:ext cx="1648046" cy="222220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 miei Acquisti: </a:t>
            </a:r>
            <a:r>
              <a:rPr lang="it-IT" dirty="0"/>
              <a:t>L’utente sta visualizzando gli ordini.</a:t>
            </a:r>
            <a:endParaRPr lang="it-IT" b="1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80E28896-AD1C-4C82-85EE-C773BF95226B}"/>
              </a:ext>
            </a:extLst>
          </p:cNvPr>
          <p:cNvSpPr/>
          <p:nvPr/>
        </p:nvSpPr>
        <p:spPr>
          <a:xfrm>
            <a:off x="116958" y="5762846"/>
            <a:ext cx="2013184" cy="27963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 miei Acquisti: </a:t>
            </a:r>
            <a:r>
              <a:rPr lang="it-IT" dirty="0"/>
              <a:t>L’utente ha cliccato su ‘’Dettagli’’ in corrispondenza di un ordine e ne visualizza i dettagli.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03207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C6248839-5C60-41FF-88E3-72333BC06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802" y="5586092"/>
            <a:ext cx="5571461" cy="5105721"/>
          </a:xfrm>
          <a:prstGeom prst="rect">
            <a:avLst/>
          </a:prstGeom>
        </p:spPr>
      </p:pic>
      <p:pic>
        <p:nvPicPr>
          <p:cNvPr id="6" name="Immagine 5" descr="Immagine che contiene apparecchio, fotografia, interni, macchina da cucire&#10;&#10;Descrizione generata con affidabilità molto elevata">
            <a:extLst>
              <a:ext uri="{FF2B5EF4-FFF2-40B4-BE49-F238E27FC236}">
                <a16:creationId xmlns:a16="http://schemas.microsoft.com/office/drawing/2014/main" id="{22CEC8E6-DD4E-454D-8665-0818D21B78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5195811" cy="4944140"/>
          </a:xfrm>
          <a:prstGeom prst="rect">
            <a:avLst/>
          </a:prstGeom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30B1265-4601-451B-A511-72C890DEEE8D}"/>
              </a:ext>
            </a:extLst>
          </p:cNvPr>
          <p:cNvCxnSpPr>
            <a:cxnSpLocks/>
          </p:cNvCxnSpPr>
          <p:nvPr/>
        </p:nvCxnSpPr>
        <p:spPr>
          <a:xfrm>
            <a:off x="2415496" y="1675184"/>
            <a:ext cx="33048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6906A52A-916D-49C4-8453-EF23E0FCE687}"/>
              </a:ext>
            </a:extLst>
          </p:cNvPr>
          <p:cNvCxnSpPr>
            <a:cxnSpLocks/>
          </p:cNvCxnSpPr>
          <p:nvPr/>
        </p:nvCxnSpPr>
        <p:spPr>
          <a:xfrm>
            <a:off x="5714604" y="1672169"/>
            <a:ext cx="0" cy="388865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34B3E08B-860A-41A9-B49F-B838F5EDAFFA}"/>
              </a:ext>
            </a:extLst>
          </p:cNvPr>
          <p:cNvSpPr/>
          <p:nvPr/>
        </p:nvSpPr>
        <p:spPr>
          <a:xfrm>
            <a:off x="5794745" y="1063255"/>
            <a:ext cx="1584250" cy="31472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loggato si trova nella home.</a:t>
            </a:r>
            <a:endParaRPr lang="it-IT" b="1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C520BBE7-01BF-4CEE-9702-8E6610C88226}"/>
              </a:ext>
            </a:extLst>
          </p:cNvPr>
          <p:cNvSpPr/>
          <p:nvPr/>
        </p:nvSpPr>
        <p:spPr>
          <a:xfrm>
            <a:off x="127591" y="5996762"/>
            <a:ext cx="1679944" cy="282826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 miei Acquisti: </a:t>
            </a:r>
            <a:r>
              <a:rPr lang="it-IT" dirty="0"/>
              <a:t>L’utente visualizza i propri acquisti, dopo aver cliccato: ‘’i miei Ordini’’.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2312677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2875F5E8-8502-4D05-B426-F2CA865A8A1E}"/>
              </a:ext>
            </a:extLst>
          </p:cNvPr>
          <p:cNvSpPr/>
          <p:nvPr/>
        </p:nvSpPr>
        <p:spPr>
          <a:xfrm>
            <a:off x="0" y="6687878"/>
            <a:ext cx="1679944" cy="282826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 miei Acquisti: </a:t>
            </a:r>
            <a:r>
              <a:rPr lang="it-IT" dirty="0"/>
              <a:t>L’utente visualizza i propri acquisti, dopo aver cliccato: ‘’La mia Lista desideri’’.</a:t>
            </a:r>
            <a:endParaRPr lang="it-IT" b="1" dirty="0"/>
          </a:p>
        </p:txBody>
      </p:sp>
      <p:pic>
        <p:nvPicPr>
          <p:cNvPr id="8" name="Immagine 7" descr="Immagine che contiene apparecchio, fotografia, interni, macchina da cucire&#10;&#10;Descrizione generata con affidabilità molto elevata">
            <a:extLst>
              <a:ext uri="{FF2B5EF4-FFF2-40B4-BE49-F238E27FC236}">
                <a16:creationId xmlns:a16="http://schemas.microsoft.com/office/drawing/2014/main" id="{9A49AEF2-E0B2-4DD0-89E0-5E57AC4BA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5195811" cy="4944140"/>
          </a:xfrm>
          <a:prstGeom prst="rect">
            <a:avLst/>
          </a:prstGeom>
        </p:spPr>
      </p:pic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E6D7F437-6437-4C01-AF6A-B8D5B614D6D9}"/>
              </a:ext>
            </a:extLst>
          </p:cNvPr>
          <p:cNvCxnSpPr>
            <a:cxnSpLocks/>
          </p:cNvCxnSpPr>
          <p:nvPr/>
        </p:nvCxnSpPr>
        <p:spPr>
          <a:xfrm>
            <a:off x="2447393" y="1792142"/>
            <a:ext cx="33048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>
            <a:extLst>
              <a:ext uri="{FF2B5EF4-FFF2-40B4-BE49-F238E27FC236}">
                <a16:creationId xmlns:a16="http://schemas.microsoft.com/office/drawing/2014/main" id="{1EBEE266-D9BF-4FE7-AC7A-A9DDA082E3E6}"/>
              </a:ext>
            </a:extLst>
          </p:cNvPr>
          <p:cNvSpPr/>
          <p:nvPr/>
        </p:nvSpPr>
        <p:spPr>
          <a:xfrm>
            <a:off x="5805378" y="1446027"/>
            <a:ext cx="1584250" cy="31472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loggato si trova nella home.</a:t>
            </a:r>
            <a:endParaRPr lang="it-IT" b="1" dirty="0"/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8E6DC695-911C-444C-B6F6-4B55536443CF}"/>
              </a:ext>
            </a:extLst>
          </p:cNvPr>
          <p:cNvCxnSpPr>
            <a:cxnSpLocks/>
          </p:cNvCxnSpPr>
          <p:nvPr/>
        </p:nvCxnSpPr>
        <p:spPr>
          <a:xfrm>
            <a:off x="5746502" y="1789127"/>
            <a:ext cx="0" cy="388865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magine 16" descr="Immagine che contiene screenshot, interni, parete&#10;&#10;Descrizione generata con affidabilità molto elevata">
            <a:extLst>
              <a:ext uri="{FF2B5EF4-FFF2-40B4-BE49-F238E27FC236}">
                <a16:creationId xmlns:a16="http://schemas.microsoft.com/office/drawing/2014/main" id="{5F246BFF-9E4F-4B18-B8BF-E230873495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933" y="5901069"/>
            <a:ext cx="5959329" cy="479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12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2875F5E8-8502-4D05-B426-F2CA865A8A1E}"/>
              </a:ext>
            </a:extLst>
          </p:cNvPr>
          <p:cNvSpPr/>
          <p:nvPr/>
        </p:nvSpPr>
        <p:spPr>
          <a:xfrm>
            <a:off x="0" y="6687878"/>
            <a:ext cx="1679944" cy="282826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Angolo Recensioni: </a:t>
            </a:r>
            <a:r>
              <a:rPr lang="it-IT" dirty="0"/>
              <a:t>L’utente visualizza le recensione da lui lasciate con i prodotti a cui si riferiscono.</a:t>
            </a:r>
            <a:endParaRPr lang="it-IT" b="1" dirty="0"/>
          </a:p>
        </p:txBody>
      </p:sp>
      <p:pic>
        <p:nvPicPr>
          <p:cNvPr id="8" name="Immagine 7" descr="Immagine che contiene apparecchio, fotografia, interni, macchina da cucire&#10;&#10;Descrizione generata con affidabilità molto elevata">
            <a:extLst>
              <a:ext uri="{FF2B5EF4-FFF2-40B4-BE49-F238E27FC236}">
                <a16:creationId xmlns:a16="http://schemas.microsoft.com/office/drawing/2014/main" id="{9A49AEF2-E0B2-4DD0-89E0-5E57AC4BA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5195811" cy="4944140"/>
          </a:xfrm>
          <a:prstGeom prst="rect">
            <a:avLst/>
          </a:prstGeom>
        </p:spPr>
      </p:pic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E6D7F437-6437-4C01-AF6A-B8D5B614D6D9}"/>
              </a:ext>
            </a:extLst>
          </p:cNvPr>
          <p:cNvCxnSpPr>
            <a:cxnSpLocks/>
          </p:cNvCxnSpPr>
          <p:nvPr/>
        </p:nvCxnSpPr>
        <p:spPr>
          <a:xfrm>
            <a:off x="2543086" y="1738979"/>
            <a:ext cx="33048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>
            <a:extLst>
              <a:ext uri="{FF2B5EF4-FFF2-40B4-BE49-F238E27FC236}">
                <a16:creationId xmlns:a16="http://schemas.microsoft.com/office/drawing/2014/main" id="{1EBEE266-D9BF-4FE7-AC7A-A9DDA082E3E6}"/>
              </a:ext>
            </a:extLst>
          </p:cNvPr>
          <p:cNvSpPr/>
          <p:nvPr/>
        </p:nvSpPr>
        <p:spPr>
          <a:xfrm>
            <a:off x="5805378" y="1446027"/>
            <a:ext cx="1584250" cy="31472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loggato si trova nella home.</a:t>
            </a:r>
            <a:endParaRPr lang="it-IT" b="1" dirty="0"/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8E6DC695-911C-444C-B6F6-4B55536443CF}"/>
              </a:ext>
            </a:extLst>
          </p:cNvPr>
          <p:cNvCxnSpPr>
            <a:cxnSpLocks/>
          </p:cNvCxnSpPr>
          <p:nvPr/>
        </p:nvCxnSpPr>
        <p:spPr>
          <a:xfrm>
            <a:off x="5799664" y="1757230"/>
            <a:ext cx="0" cy="392055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EF22E11F-163C-439D-A6CD-27D59EE915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312" y="5711274"/>
            <a:ext cx="5891951" cy="498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3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tangolo 35">
            <a:extLst>
              <a:ext uri="{FF2B5EF4-FFF2-40B4-BE49-F238E27FC236}">
                <a16:creationId xmlns:a16="http://schemas.microsoft.com/office/drawing/2014/main" id="{A2E95C9D-B8C9-4822-9CA0-2AB0237CA242}"/>
              </a:ext>
            </a:extLst>
          </p:cNvPr>
          <p:cNvSpPr/>
          <p:nvPr/>
        </p:nvSpPr>
        <p:spPr>
          <a:xfrm>
            <a:off x="2647507" y="4710224"/>
            <a:ext cx="3127486" cy="15310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Lista dei desideri: </a:t>
            </a:r>
            <a:r>
              <a:rPr lang="it-IT" dirty="0"/>
              <a:t>L’utente riceve la conferma dell’avvenuta eliminazione dopo aver cliccato su cancella.</a:t>
            </a:r>
            <a:endParaRPr lang="it-IT" b="1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DB1C8942-D048-4D9A-9AC1-B504FE8EBC5A}"/>
              </a:ext>
            </a:extLst>
          </p:cNvPr>
          <p:cNvSpPr/>
          <p:nvPr/>
        </p:nvSpPr>
        <p:spPr>
          <a:xfrm>
            <a:off x="5902585" y="-85060"/>
            <a:ext cx="1584250" cy="31472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Lista dei desideri: </a:t>
            </a:r>
            <a:r>
              <a:rPr lang="it-IT" dirty="0"/>
              <a:t>L’utente si trova nella propria lista desideri.</a:t>
            </a:r>
            <a:endParaRPr lang="it-IT" b="1" dirty="0"/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045D85F3-F867-46F2-9D94-1293B2300FC2}"/>
              </a:ext>
            </a:extLst>
          </p:cNvPr>
          <p:cNvCxnSpPr>
            <a:cxnSpLocks/>
          </p:cNvCxnSpPr>
          <p:nvPr/>
        </p:nvCxnSpPr>
        <p:spPr>
          <a:xfrm>
            <a:off x="6120157" y="2424223"/>
            <a:ext cx="0" cy="362570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 descr="Immagine che contiene screenshot, interni, parete&#10;&#10;Descrizione generata con affidabilità molto elevata">
            <a:extLst>
              <a:ext uri="{FF2B5EF4-FFF2-40B4-BE49-F238E27FC236}">
                <a16:creationId xmlns:a16="http://schemas.microsoft.com/office/drawing/2014/main" id="{9F731A96-9161-4080-B775-061564793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32967" cy="4769550"/>
          </a:xfrm>
          <a:prstGeom prst="rect">
            <a:avLst/>
          </a:prstGeom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9B16039-71E3-4443-B8DC-19E50E3140A8}"/>
              </a:ext>
            </a:extLst>
          </p:cNvPr>
          <p:cNvCxnSpPr>
            <a:cxnSpLocks/>
          </p:cNvCxnSpPr>
          <p:nvPr/>
        </p:nvCxnSpPr>
        <p:spPr>
          <a:xfrm>
            <a:off x="3870251" y="2434855"/>
            <a:ext cx="226473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Immagine 27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F0F6C3D6-546A-4566-B530-211E7511DB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698" y="6109093"/>
            <a:ext cx="5700565" cy="4582720"/>
          </a:xfrm>
          <a:prstGeom prst="rect">
            <a:avLst/>
          </a:prstGeom>
        </p:spPr>
      </p:pic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3D2AC792-E776-4095-9D25-A91572CBC37D}"/>
              </a:ext>
            </a:extLst>
          </p:cNvPr>
          <p:cNvCxnSpPr>
            <a:cxnSpLocks/>
          </p:cNvCxnSpPr>
          <p:nvPr/>
        </p:nvCxnSpPr>
        <p:spPr>
          <a:xfrm flipV="1">
            <a:off x="1967024" y="4816549"/>
            <a:ext cx="0" cy="129717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tangolo 36">
            <a:extLst>
              <a:ext uri="{FF2B5EF4-FFF2-40B4-BE49-F238E27FC236}">
                <a16:creationId xmlns:a16="http://schemas.microsoft.com/office/drawing/2014/main" id="{9C1A1FF7-2EB6-479A-BD51-627C80A62D93}"/>
              </a:ext>
            </a:extLst>
          </p:cNvPr>
          <p:cNvSpPr/>
          <p:nvPr/>
        </p:nvSpPr>
        <p:spPr>
          <a:xfrm>
            <a:off x="0" y="5840820"/>
            <a:ext cx="1584250" cy="31472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Lista dei desideri</a:t>
            </a:r>
            <a:r>
              <a:rPr lang="it-IT" dirty="0"/>
              <a:t>: Viene ricaricata la pagina ‘’Lista dei Desideri’’.</a:t>
            </a:r>
          </a:p>
        </p:txBody>
      </p:sp>
    </p:spTree>
    <p:extLst>
      <p:ext uri="{BB962C8B-B14F-4D97-AF65-F5344CB8AC3E}">
        <p14:creationId xmlns:p14="http://schemas.microsoft.com/office/powerpoint/2010/main" val="58854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tangolo 35">
            <a:extLst>
              <a:ext uri="{FF2B5EF4-FFF2-40B4-BE49-F238E27FC236}">
                <a16:creationId xmlns:a16="http://schemas.microsoft.com/office/drawing/2014/main" id="{A2E95C9D-B8C9-4822-9CA0-2AB0237CA242}"/>
              </a:ext>
            </a:extLst>
          </p:cNvPr>
          <p:cNvSpPr/>
          <p:nvPr/>
        </p:nvSpPr>
        <p:spPr>
          <a:xfrm>
            <a:off x="2700669" y="4486940"/>
            <a:ext cx="3127486" cy="15310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Angolo Recensioni: </a:t>
            </a:r>
            <a:r>
              <a:rPr lang="it-IT" dirty="0"/>
              <a:t>L’utente riceve la conferma dell’avvenuta eliminazione dopo aver cliccato su cancella.</a:t>
            </a:r>
            <a:endParaRPr lang="it-IT" b="1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DB1C8942-D048-4D9A-9AC1-B504FE8EBC5A}"/>
              </a:ext>
            </a:extLst>
          </p:cNvPr>
          <p:cNvSpPr/>
          <p:nvPr/>
        </p:nvSpPr>
        <p:spPr>
          <a:xfrm>
            <a:off x="5902585" y="-85060"/>
            <a:ext cx="1584250" cy="31472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Angolo Recensioni: </a:t>
            </a:r>
            <a:r>
              <a:rPr lang="it-IT" dirty="0"/>
              <a:t>L’utente si trova nella pagina Angolo Recensioni.</a:t>
            </a:r>
            <a:endParaRPr lang="it-IT" b="1" dirty="0"/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045D85F3-F867-46F2-9D94-1293B2300FC2}"/>
              </a:ext>
            </a:extLst>
          </p:cNvPr>
          <p:cNvCxnSpPr>
            <a:cxnSpLocks/>
          </p:cNvCxnSpPr>
          <p:nvPr/>
        </p:nvCxnSpPr>
        <p:spPr>
          <a:xfrm>
            <a:off x="6120157" y="2424223"/>
            <a:ext cx="0" cy="362570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3D2AC792-E776-4095-9D25-A91572CBC37D}"/>
              </a:ext>
            </a:extLst>
          </p:cNvPr>
          <p:cNvCxnSpPr>
            <a:cxnSpLocks/>
          </p:cNvCxnSpPr>
          <p:nvPr/>
        </p:nvCxnSpPr>
        <p:spPr>
          <a:xfrm flipV="1">
            <a:off x="2519917" y="4359349"/>
            <a:ext cx="0" cy="170121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tangolo 36">
            <a:extLst>
              <a:ext uri="{FF2B5EF4-FFF2-40B4-BE49-F238E27FC236}">
                <a16:creationId xmlns:a16="http://schemas.microsoft.com/office/drawing/2014/main" id="{9C1A1FF7-2EB6-479A-BD51-627C80A62D93}"/>
              </a:ext>
            </a:extLst>
          </p:cNvPr>
          <p:cNvSpPr/>
          <p:nvPr/>
        </p:nvSpPr>
        <p:spPr>
          <a:xfrm>
            <a:off x="276447" y="6372448"/>
            <a:ext cx="1584250" cy="31472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Angolo Recensioni</a:t>
            </a:r>
            <a:r>
              <a:rPr lang="it-IT" dirty="0"/>
              <a:t>: Viene ricaricata la pagina ‘Angolo Recensioni’’.</a:t>
            </a:r>
          </a:p>
        </p:txBody>
      </p:sp>
      <p:pic>
        <p:nvPicPr>
          <p:cNvPr id="3" name="Immagine 2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19991098-02C1-4D27-A6FA-E64548A29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5007935" cy="4233270"/>
          </a:xfrm>
          <a:prstGeom prst="rect">
            <a:avLst/>
          </a:prstGeom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9B16039-71E3-4443-B8DC-19E50E3140A8}"/>
              </a:ext>
            </a:extLst>
          </p:cNvPr>
          <p:cNvCxnSpPr>
            <a:cxnSpLocks/>
          </p:cNvCxnSpPr>
          <p:nvPr/>
        </p:nvCxnSpPr>
        <p:spPr>
          <a:xfrm>
            <a:off x="3359888" y="2434855"/>
            <a:ext cx="277509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magine 9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4D5C7C2D-A58C-4682-A282-D3E1C1D18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674" y="6142689"/>
            <a:ext cx="5381589" cy="454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93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7C2B53F1-519E-488B-B615-7153035CD0C5}"/>
              </a:ext>
            </a:extLst>
          </p:cNvPr>
          <p:cNvCxnSpPr>
            <a:cxnSpLocks/>
          </p:cNvCxnSpPr>
          <p:nvPr/>
        </p:nvCxnSpPr>
        <p:spPr>
          <a:xfrm>
            <a:off x="5725237" y="3224523"/>
            <a:ext cx="0" cy="186847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>
            <a:extLst>
              <a:ext uri="{FF2B5EF4-FFF2-40B4-BE49-F238E27FC236}">
                <a16:creationId xmlns:a16="http://schemas.microsoft.com/office/drawing/2014/main" id="{E4F7BB67-7201-4ED2-94E7-B4A0F8CEA4EF}"/>
              </a:ext>
            </a:extLst>
          </p:cNvPr>
          <p:cNvSpPr/>
          <p:nvPr/>
        </p:nvSpPr>
        <p:spPr>
          <a:xfrm>
            <a:off x="5667154" y="361508"/>
            <a:ext cx="1584250" cy="18500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si trova nella home.</a:t>
            </a:r>
            <a:endParaRPr lang="it-IT" b="1" dirty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A2BA147C-F1F3-4148-B06D-99806769F873}"/>
              </a:ext>
            </a:extLst>
          </p:cNvPr>
          <p:cNvSpPr/>
          <p:nvPr/>
        </p:nvSpPr>
        <p:spPr>
          <a:xfrm>
            <a:off x="393405" y="4288466"/>
            <a:ext cx="3923414" cy="10916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Oggetto: </a:t>
            </a:r>
            <a:r>
              <a:rPr lang="it-IT" dirty="0"/>
              <a:t>L’utente si trova nella pagina rappresentante l’oggetto sul quale ha cliccato.</a:t>
            </a:r>
            <a:endParaRPr lang="it-IT" b="1" dirty="0"/>
          </a:p>
        </p:txBody>
      </p:sp>
      <p:pic>
        <p:nvPicPr>
          <p:cNvPr id="17" name="Immagine 16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0CFA1C62-6093-444E-91D0-E9B5E29D2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60" y="5348840"/>
            <a:ext cx="5647403" cy="5342973"/>
          </a:xfrm>
          <a:prstGeom prst="rect">
            <a:avLst/>
          </a:prstGeom>
        </p:spPr>
      </p:pic>
      <p:pic>
        <p:nvPicPr>
          <p:cNvPr id="19" name="Immagine 18" descr="Immagine che contiene apparecchio, fotografia, interni, macchina da cucire&#10;&#10;Descrizione generata con affidabilità molto elevata">
            <a:extLst>
              <a:ext uri="{FF2B5EF4-FFF2-40B4-BE49-F238E27FC236}">
                <a16:creationId xmlns:a16="http://schemas.microsoft.com/office/drawing/2014/main" id="{A4700EB4-3470-462C-8853-A8FAEBD46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540102" cy="4320191"/>
          </a:xfrm>
          <a:prstGeom prst="rect">
            <a:avLst/>
          </a:prstGeom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EB55EC89-0AB3-4B9D-BA49-28E123EABF90}"/>
              </a:ext>
            </a:extLst>
          </p:cNvPr>
          <p:cNvCxnSpPr>
            <a:cxnSpLocks/>
          </p:cNvCxnSpPr>
          <p:nvPr/>
        </p:nvCxnSpPr>
        <p:spPr>
          <a:xfrm>
            <a:off x="3561907" y="3227538"/>
            <a:ext cx="216904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3904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569351C9-6B95-4FAE-92E6-B78D3A061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647403" cy="5342973"/>
          </a:xfrm>
          <a:prstGeom prst="rect">
            <a:avLst/>
          </a:prstGeom>
        </p:spPr>
      </p:pic>
      <p:pic>
        <p:nvPicPr>
          <p:cNvPr id="7" name="Immagine 6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6EC6B7F8-E177-4208-B3BA-86D86BBB7F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958" y="5811573"/>
            <a:ext cx="5158305" cy="4880240"/>
          </a:xfrm>
          <a:prstGeom prst="rect">
            <a:avLst/>
          </a:prstGeom>
        </p:spPr>
      </p:pic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226EC8A0-4B33-415C-ADAE-6CC748C32DD2}"/>
              </a:ext>
            </a:extLst>
          </p:cNvPr>
          <p:cNvCxnSpPr>
            <a:cxnSpLocks/>
          </p:cNvCxnSpPr>
          <p:nvPr/>
        </p:nvCxnSpPr>
        <p:spPr>
          <a:xfrm>
            <a:off x="6458883" y="3033137"/>
            <a:ext cx="0" cy="272971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7986E5EF-D28B-4298-B4F5-3B1B95971FFE}"/>
              </a:ext>
            </a:extLst>
          </p:cNvPr>
          <p:cNvCxnSpPr>
            <a:cxnSpLocks/>
          </p:cNvCxnSpPr>
          <p:nvPr/>
        </p:nvCxnSpPr>
        <p:spPr>
          <a:xfrm>
            <a:off x="4295553" y="3036152"/>
            <a:ext cx="216904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BEAE9641-C374-43E2-9C01-C89DCDF73D83}"/>
              </a:ext>
            </a:extLst>
          </p:cNvPr>
          <p:cNvCxnSpPr>
            <a:cxnSpLocks/>
          </p:cNvCxnSpPr>
          <p:nvPr/>
        </p:nvCxnSpPr>
        <p:spPr>
          <a:xfrm flipV="1">
            <a:off x="231748" y="5380074"/>
            <a:ext cx="0" cy="23391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62DB4EE1-5989-4444-8AA7-25873C29C11D}"/>
              </a:ext>
            </a:extLst>
          </p:cNvPr>
          <p:cNvCxnSpPr>
            <a:cxnSpLocks/>
          </p:cNvCxnSpPr>
          <p:nvPr/>
        </p:nvCxnSpPr>
        <p:spPr>
          <a:xfrm>
            <a:off x="226828" y="7718021"/>
            <a:ext cx="205917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tangolo 20">
            <a:extLst>
              <a:ext uri="{FF2B5EF4-FFF2-40B4-BE49-F238E27FC236}">
                <a16:creationId xmlns:a16="http://schemas.microsoft.com/office/drawing/2014/main" id="{CCC7BA8D-FE81-40BA-88D2-53218EB72B45}"/>
              </a:ext>
            </a:extLst>
          </p:cNvPr>
          <p:cNvSpPr/>
          <p:nvPr/>
        </p:nvSpPr>
        <p:spPr>
          <a:xfrm>
            <a:off x="5709684" y="361508"/>
            <a:ext cx="1584250" cy="18500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Oggetto: </a:t>
            </a:r>
            <a:r>
              <a:rPr lang="it-IT" dirty="0"/>
              <a:t>L’utente si trova nella pagina dell’oggetto.</a:t>
            </a:r>
            <a:endParaRPr lang="it-IT" b="1" dirty="0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E3E13C0C-0014-4C21-89A7-388CC1C80C6E}"/>
              </a:ext>
            </a:extLst>
          </p:cNvPr>
          <p:cNvSpPr/>
          <p:nvPr/>
        </p:nvSpPr>
        <p:spPr>
          <a:xfrm>
            <a:off x="361507" y="7974420"/>
            <a:ext cx="1552353" cy="239232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</a:t>
            </a:r>
            <a:r>
              <a:rPr lang="it-IT" dirty="0"/>
              <a:t>: Viene generato un avviso dopo che l’utente ha cliccato su aggiungi al carrello.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8B4F8D48-AF61-4406-BBB1-5323FD53E311}"/>
              </a:ext>
            </a:extLst>
          </p:cNvPr>
          <p:cNvSpPr/>
          <p:nvPr/>
        </p:nvSpPr>
        <p:spPr>
          <a:xfrm>
            <a:off x="510363" y="5560829"/>
            <a:ext cx="1584250" cy="18500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Oggetto: </a:t>
            </a:r>
            <a:r>
              <a:rPr lang="it-IT" dirty="0"/>
              <a:t>Viene ricaricata la pagina dell’oggetto.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524556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89B0598F-6BB2-4B36-9258-7711E9D52C1C}"/>
              </a:ext>
            </a:extLst>
          </p:cNvPr>
          <p:cNvSpPr/>
          <p:nvPr/>
        </p:nvSpPr>
        <p:spPr>
          <a:xfrm>
            <a:off x="5709684" y="361508"/>
            <a:ext cx="1584250" cy="18500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Lista dei Desideri: </a:t>
            </a:r>
            <a:r>
              <a:rPr lang="it-IT" dirty="0"/>
              <a:t>L’utente si trova nella propria lista desideri.</a:t>
            </a:r>
            <a:endParaRPr lang="it-IT" b="1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3A270AF-FEE6-4EB6-8EE9-D72BC0030968}"/>
              </a:ext>
            </a:extLst>
          </p:cNvPr>
          <p:cNvSpPr/>
          <p:nvPr/>
        </p:nvSpPr>
        <p:spPr>
          <a:xfrm>
            <a:off x="4515542" y="8216720"/>
            <a:ext cx="2158559" cy="16850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</a:t>
            </a:r>
            <a:r>
              <a:rPr lang="it-IT" dirty="0"/>
              <a:t>: Viene mostrata la pagina del prodotto che si è aggiunto al carrello.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692E91AE-A6E5-46A7-A814-0217ED876DCE}"/>
              </a:ext>
            </a:extLst>
          </p:cNvPr>
          <p:cNvSpPr/>
          <p:nvPr/>
        </p:nvSpPr>
        <p:spPr>
          <a:xfrm>
            <a:off x="830849" y="3996300"/>
            <a:ext cx="2008489" cy="239231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t-IT" b="1" dirty="0"/>
              <a:t>Pagina Lista Desideri: </a:t>
            </a:r>
            <a:r>
              <a:rPr lang="it-IT" dirty="0"/>
              <a:t>Viene generato un avviso dopo che l’utente ha cliccato su aggiungi al carrello.</a:t>
            </a:r>
            <a:endParaRPr lang="it-IT" b="1" dirty="0"/>
          </a:p>
        </p:txBody>
      </p:sp>
      <p:pic>
        <p:nvPicPr>
          <p:cNvPr id="9" name="Immagine 8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54E71B2B-823E-4E3E-8A21-AF421BAE66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780" y="3748256"/>
            <a:ext cx="4135483" cy="3324541"/>
          </a:xfrm>
          <a:prstGeom prst="rect">
            <a:avLst/>
          </a:prstGeom>
        </p:spPr>
      </p:pic>
      <p:pic>
        <p:nvPicPr>
          <p:cNvPr id="12" name="Immagine 11" descr="Immagine che contiene screenshot, interni, parete&#10;&#10;Descrizione generata con affidabilità molto elevata">
            <a:extLst>
              <a:ext uri="{FF2B5EF4-FFF2-40B4-BE49-F238E27FC236}">
                <a16:creationId xmlns:a16="http://schemas.microsoft.com/office/drawing/2014/main" id="{910A08A8-C983-4F70-A287-EBAD0286E2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39"/>
            <a:ext cx="4371925" cy="3514618"/>
          </a:xfrm>
          <a:prstGeom prst="rect">
            <a:avLst/>
          </a:prstGeom>
        </p:spPr>
      </p:pic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BE682E51-0F3B-45FE-8331-C2050FCA9743}"/>
              </a:ext>
            </a:extLst>
          </p:cNvPr>
          <p:cNvCxnSpPr>
            <a:cxnSpLocks/>
          </p:cNvCxnSpPr>
          <p:nvPr/>
        </p:nvCxnSpPr>
        <p:spPr>
          <a:xfrm>
            <a:off x="3425780" y="2005842"/>
            <a:ext cx="216904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EF5EC91A-ADC5-4DB6-8F8B-01A7AB7F0A44}"/>
              </a:ext>
            </a:extLst>
          </p:cNvPr>
          <p:cNvCxnSpPr>
            <a:cxnSpLocks/>
          </p:cNvCxnSpPr>
          <p:nvPr/>
        </p:nvCxnSpPr>
        <p:spPr>
          <a:xfrm>
            <a:off x="5594822" y="2005842"/>
            <a:ext cx="0" cy="174241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5F163626-544E-45CC-BD96-AA595CAEBFDD}"/>
              </a:ext>
            </a:extLst>
          </p:cNvPr>
          <p:cNvCxnSpPr>
            <a:cxnSpLocks/>
          </p:cNvCxnSpPr>
          <p:nvPr/>
        </p:nvCxnSpPr>
        <p:spPr>
          <a:xfrm>
            <a:off x="2343955" y="6524180"/>
            <a:ext cx="0" cy="64587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DF618E12-F843-478D-A8DD-BF328989BB9E}"/>
              </a:ext>
            </a:extLst>
          </p:cNvPr>
          <p:cNvCxnSpPr>
            <a:cxnSpLocks/>
          </p:cNvCxnSpPr>
          <p:nvPr/>
        </p:nvCxnSpPr>
        <p:spPr>
          <a:xfrm>
            <a:off x="2343955" y="6524180"/>
            <a:ext cx="10818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magine 19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37782F10-99BF-4087-A023-E5668D5DF1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70056"/>
            <a:ext cx="3714873" cy="351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209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magine 24" descr="Immagine che contiene fotografia, apparecchio, interni, diverso&#10;&#10;Descrizione generata con affidabilità molto elevata">
            <a:extLst>
              <a:ext uri="{FF2B5EF4-FFF2-40B4-BE49-F238E27FC236}">
                <a16:creationId xmlns:a16="http://schemas.microsoft.com/office/drawing/2014/main" id="{DD8DC1D9-6DA9-472C-97EB-83274D832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4593265" cy="4367367"/>
          </a:xfrm>
          <a:prstGeom prst="rect">
            <a:avLst/>
          </a:prstGeo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F07EFDE8-D489-4057-9491-D11A4D66F161}"/>
              </a:ext>
            </a:extLst>
          </p:cNvPr>
          <p:cNvCxnSpPr>
            <a:cxnSpLocks/>
          </p:cNvCxnSpPr>
          <p:nvPr/>
        </p:nvCxnSpPr>
        <p:spPr>
          <a:xfrm>
            <a:off x="7086203" y="608914"/>
            <a:ext cx="0" cy="493064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BF3A55EB-FDB5-45EC-9A99-517C711E81D2}"/>
              </a:ext>
            </a:extLst>
          </p:cNvPr>
          <p:cNvCxnSpPr>
            <a:cxnSpLocks/>
          </p:cNvCxnSpPr>
          <p:nvPr/>
        </p:nvCxnSpPr>
        <p:spPr>
          <a:xfrm flipV="1">
            <a:off x="3062177" y="606057"/>
            <a:ext cx="4029739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27">
            <a:extLst>
              <a:ext uri="{FF2B5EF4-FFF2-40B4-BE49-F238E27FC236}">
                <a16:creationId xmlns:a16="http://schemas.microsoft.com/office/drawing/2014/main" id="{AF01FC72-BEF4-4A59-80B5-7934E28CE061}"/>
              </a:ext>
            </a:extLst>
          </p:cNvPr>
          <p:cNvSpPr/>
          <p:nvPr/>
        </p:nvSpPr>
        <p:spPr>
          <a:xfrm>
            <a:off x="4840405" y="724971"/>
            <a:ext cx="1890005" cy="232657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ha appena aperto il sito.</a:t>
            </a:r>
            <a:endParaRPr lang="it-IT" b="1" dirty="0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AC2F3DD7-D0C2-47CA-A2E8-CD00328AB7E2}"/>
              </a:ext>
            </a:extLst>
          </p:cNvPr>
          <p:cNvSpPr/>
          <p:nvPr/>
        </p:nvSpPr>
        <p:spPr>
          <a:xfrm>
            <a:off x="4391247" y="4510374"/>
            <a:ext cx="2361466" cy="12010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Ricerca: </a:t>
            </a:r>
            <a:r>
              <a:rPr lang="it-IT" dirty="0"/>
              <a:t>L’utente visualizza i prodotti che rispecchiano la chiave di ricerca inserita.</a:t>
            </a:r>
            <a:endParaRPr lang="it-IT" b="1" dirty="0"/>
          </a:p>
        </p:txBody>
      </p:sp>
      <p:pic>
        <p:nvPicPr>
          <p:cNvPr id="12" name="Immagine 11" descr="Immagine che contiene screenshot, interni&#10;&#10;Descrizione generata con affidabilità elevata">
            <a:extLst>
              <a:ext uri="{FF2B5EF4-FFF2-40B4-BE49-F238E27FC236}">
                <a16:creationId xmlns:a16="http://schemas.microsoft.com/office/drawing/2014/main" id="{87ADAD85-1607-4B56-8202-59C29F09CD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44" y="5826642"/>
            <a:ext cx="7100819" cy="486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621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569351C9-6B95-4FAE-92E6-B78D3A061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647403" cy="5342973"/>
          </a:xfrm>
          <a:prstGeom prst="rect">
            <a:avLst/>
          </a:prstGeom>
        </p:spPr>
      </p:pic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226EC8A0-4B33-415C-ADAE-6CC748C32DD2}"/>
              </a:ext>
            </a:extLst>
          </p:cNvPr>
          <p:cNvCxnSpPr>
            <a:cxnSpLocks/>
          </p:cNvCxnSpPr>
          <p:nvPr/>
        </p:nvCxnSpPr>
        <p:spPr>
          <a:xfrm>
            <a:off x="6458883" y="3838353"/>
            <a:ext cx="0" cy="192449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7986E5EF-D28B-4298-B4F5-3B1B95971FFE}"/>
              </a:ext>
            </a:extLst>
          </p:cNvPr>
          <p:cNvCxnSpPr>
            <a:cxnSpLocks/>
          </p:cNvCxnSpPr>
          <p:nvPr/>
        </p:nvCxnSpPr>
        <p:spPr>
          <a:xfrm>
            <a:off x="1137684" y="3844226"/>
            <a:ext cx="530564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BEAE9641-C374-43E2-9C01-C89DCDF73D83}"/>
              </a:ext>
            </a:extLst>
          </p:cNvPr>
          <p:cNvCxnSpPr>
            <a:cxnSpLocks/>
          </p:cNvCxnSpPr>
          <p:nvPr/>
        </p:nvCxnSpPr>
        <p:spPr>
          <a:xfrm flipV="1">
            <a:off x="231748" y="5380074"/>
            <a:ext cx="0" cy="23391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62DB4EE1-5989-4444-8AA7-25873C29C11D}"/>
              </a:ext>
            </a:extLst>
          </p:cNvPr>
          <p:cNvCxnSpPr>
            <a:cxnSpLocks/>
          </p:cNvCxnSpPr>
          <p:nvPr/>
        </p:nvCxnSpPr>
        <p:spPr>
          <a:xfrm>
            <a:off x="226828" y="7718021"/>
            <a:ext cx="26652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tangolo 20">
            <a:extLst>
              <a:ext uri="{FF2B5EF4-FFF2-40B4-BE49-F238E27FC236}">
                <a16:creationId xmlns:a16="http://schemas.microsoft.com/office/drawing/2014/main" id="{CCC7BA8D-FE81-40BA-88D2-53218EB72B45}"/>
              </a:ext>
            </a:extLst>
          </p:cNvPr>
          <p:cNvSpPr/>
          <p:nvPr/>
        </p:nvSpPr>
        <p:spPr>
          <a:xfrm>
            <a:off x="5837274" y="1137685"/>
            <a:ext cx="1584250" cy="18500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Oggetto: </a:t>
            </a:r>
            <a:r>
              <a:rPr lang="it-IT" dirty="0"/>
              <a:t>L’utente si trova nella pagina dell’oggetto.</a:t>
            </a:r>
            <a:endParaRPr lang="it-IT" b="1" dirty="0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E3E13C0C-0014-4C21-89A7-388CC1C80C6E}"/>
              </a:ext>
            </a:extLst>
          </p:cNvPr>
          <p:cNvSpPr/>
          <p:nvPr/>
        </p:nvSpPr>
        <p:spPr>
          <a:xfrm>
            <a:off x="393405" y="7974419"/>
            <a:ext cx="1903227" cy="240295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Oggetto: </a:t>
            </a:r>
            <a:r>
              <a:rPr lang="it-IT" dirty="0"/>
              <a:t>Vengono Visualizzati una text-area ed un submit button per permettere l’inserimento della recensione.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8B4F8D48-AF61-4406-BBB1-5323FD53E311}"/>
              </a:ext>
            </a:extLst>
          </p:cNvPr>
          <p:cNvSpPr/>
          <p:nvPr/>
        </p:nvSpPr>
        <p:spPr>
          <a:xfrm>
            <a:off x="584791" y="5518299"/>
            <a:ext cx="1584250" cy="18500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Oggetto: </a:t>
            </a:r>
            <a:r>
              <a:rPr lang="it-IT" dirty="0"/>
              <a:t>Dopo aver </a:t>
            </a:r>
            <a:r>
              <a:rPr lang="it-IT" dirty="0" err="1"/>
              <a:t>cliccatosu</a:t>
            </a:r>
            <a:r>
              <a:rPr lang="it-IT" dirty="0"/>
              <a:t> inserisci, viene ricaricata la pagina dell’oggetto.</a:t>
            </a:r>
            <a:endParaRPr lang="it-IT" b="1" dirty="0"/>
          </a:p>
        </p:txBody>
      </p:sp>
      <p:pic>
        <p:nvPicPr>
          <p:cNvPr id="6" name="Immagine 5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F008F830-621D-4D1D-874F-47B7E0D59E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116" y="5907110"/>
            <a:ext cx="4584147" cy="478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24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tangolo 27">
            <a:extLst>
              <a:ext uri="{FF2B5EF4-FFF2-40B4-BE49-F238E27FC236}">
                <a16:creationId xmlns:a16="http://schemas.microsoft.com/office/drawing/2014/main" id="{88630A17-0EFE-4CB0-882E-5527B45B3B43}"/>
              </a:ext>
            </a:extLst>
          </p:cNvPr>
          <p:cNvSpPr/>
          <p:nvPr/>
        </p:nvSpPr>
        <p:spPr>
          <a:xfrm>
            <a:off x="109870" y="9583481"/>
            <a:ext cx="3398873" cy="81516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Oggetto: </a:t>
            </a:r>
            <a:r>
              <a:rPr lang="it-IT" dirty="0"/>
              <a:t>Viene generato un avviso poiché l’utente non è loggato e non può quindi aggiungere articoli alla lista. </a:t>
            </a:r>
            <a:endParaRPr lang="it-IT" b="1" dirty="0"/>
          </a:p>
        </p:txBody>
      </p:sp>
      <p:pic>
        <p:nvPicPr>
          <p:cNvPr id="5" name="Immagine 4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569351C9-6B95-4FAE-92E6-B78D3A061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5443870" cy="5150412"/>
          </a:xfrm>
          <a:prstGeom prst="rect">
            <a:avLst/>
          </a:prstGeom>
        </p:spPr>
      </p:pic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7986E5EF-D28B-4298-B4F5-3B1B95971FFE}"/>
              </a:ext>
            </a:extLst>
          </p:cNvPr>
          <p:cNvCxnSpPr>
            <a:cxnSpLocks/>
          </p:cNvCxnSpPr>
          <p:nvPr/>
        </p:nvCxnSpPr>
        <p:spPr>
          <a:xfrm>
            <a:off x="4167963" y="3089314"/>
            <a:ext cx="18819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BEAE9641-C374-43E2-9C01-C89DCDF73D83}"/>
              </a:ext>
            </a:extLst>
          </p:cNvPr>
          <p:cNvCxnSpPr>
            <a:cxnSpLocks/>
          </p:cNvCxnSpPr>
          <p:nvPr/>
        </p:nvCxnSpPr>
        <p:spPr>
          <a:xfrm flipV="1">
            <a:off x="3899980" y="5167426"/>
            <a:ext cx="0" cy="149918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tangolo 20">
            <a:extLst>
              <a:ext uri="{FF2B5EF4-FFF2-40B4-BE49-F238E27FC236}">
                <a16:creationId xmlns:a16="http://schemas.microsoft.com/office/drawing/2014/main" id="{CCC7BA8D-FE81-40BA-88D2-53218EB72B45}"/>
              </a:ext>
            </a:extLst>
          </p:cNvPr>
          <p:cNvSpPr/>
          <p:nvPr/>
        </p:nvSpPr>
        <p:spPr>
          <a:xfrm>
            <a:off x="5837275" y="563527"/>
            <a:ext cx="1584250" cy="18500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Oggetto: </a:t>
            </a:r>
            <a:r>
              <a:rPr lang="it-IT" dirty="0"/>
              <a:t>L’utente si trova nella pagina dell’oggetto.</a:t>
            </a:r>
            <a:endParaRPr lang="it-IT" b="1" dirty="0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E3E13C0C-0014-4C21-89A7-388CC1C80C6E}"/>
              </a:ext>
            </a:extLst>
          </p:cNvPr>
          <p:cNvSpPr/>
          <p:nvPr/>
        </p:nvSpPr>
        <p:spPr>
          <a:xfrm>
            <a:off x="6145618" y="4231759"/>
            <a:ext cx="1552353" cy="239232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</a:t>
            </a:r>
            <a:r>
              <a:rPr lang="it-IT" dirty="0"/>
              <a:t>: Viene generato un avviso dopo che l’utente ha cliccato su aggiungi alla Wishlist.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8B4F8D48-AF61-4406-BBB1-5323FD53E311}"/>
              </a:ext>
            </a:extLst>
          </p:cNvPr>
          <p:cNvSpPr/>
          <p:nvPr/>
        </p:nvSpPr>
        <p:spPr>
          <a:xfrm>
            <a:off x="4029740" y="5635258"/>
            <a:ext cx="2020186" cy="10845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Oggetto: </a:t>
            </a:r>
            <a:r>
              <a:rPr lang="it-IT" dirty="0"/>
              <a:t>Viene ricaricata la pagina dell’oggetto.</a:t>
            </a:r>
            <a:endParaRPr lang="it-IT" b="1" dirty="0"/>
          </a:p>
        </p:txBody>
      </p:sp>
      <p:pic>
        <p:nvPicPr>
          <p:cNvPr id="3" name="Immagine 2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3D901B7E-2A7A-4A3D-BB75-9942E9CBCE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816" y="6698512"/>
            <a:ext cx="4108447" cy="3993301"/>
          </a:xfrm>
          <a:prstGeom prst="rect">
            <a:avLst/>
          </a:prstGeo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929178CF-140B-4076-BCCC-8D5800B739EC}"/>
              </a:ext>
            </a:extLst>
          </p:cNvPr>
          <p:cNvCxnSpPr>
            <a:cxnSpLocks/>
          </p:cNvCxnSpPr>
          <p:nvPr/>
        </p:nvCxnSpPr>
        <p:spPr>
          <a:xfrm flipH="1">
            <a:off x="2679406" y="3104707"/>
            <a:ext cx="3349255" cy="280699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226EC8A0-4B33-415C-ADAE-6CC748C32DD2}"/>
              </a:ext>
            </a:extLst>
          </p:cNvPr>
          <p:cNvCxnSpPr>
            <a:cxnSpLocks/>
          </p:cNvCxnSpPr>
          <p:nvPr/>
        </p:nvCxnSpPr>
        <p:spPr>
          <a:xfrm>
            <a:off x="6044214" y="3094074"/>
            <a:ext cx="0" cy="353000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Immagine 26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B830AD02-F00F-4F05-AE69-514AAB02C1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4865"/>
            <a:ext cx="3386835" cy="328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772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7C2B53F1-519E-488B-B615-7153035CD0C5}"/>
              </a:ext>
            </a:extLst>
          </p:cNvPr>
          <p:cNvCxnSpPr>
            <a:cxnSpLocks/>
          </p:cNvCxnSpPr>
          <p:nvPr/>
        </p:nvCxnSpPr>
        <p:spPr>
          <a:xfrm>
            <a:off x="5725237" y="3224523"/>
            <a:ext cx="0" cy="186847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tangolo 6">
            <a:extLst>
              <a:ext uri="{FF2B5EF4-FFF2-40B4-BE49-F238E27FC236}">
                <a16:creationId xmlns:a16="http://schemas.microsoft.com/office/drawing/2014/main" id="{E4F7BB67-7201-4ED2-94E7-B4A0F8CEA4EF}"/>
              </a:ext>
            </a:extLst>
          </p:cNvPr>
          <p:cNvSpPr/>
          <p:nvPr/>
        </p:nvSpPr>
        <p:spPr>
          <a:xfrm>
            <a:off x="5667154" y="361508"/>
            <a:ext cx="1584250" cy="18500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si trova nella home.</a:t>
            </a:r>
            <a:endParaRPr lang="it-IT" b="1" dirty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A2BA147C-F1F3-4148-B06D-99806769F873}"/>
              </a:ext>
            </a:extLst>
          </p:cNvPr>
          <p:cNvSpPr/>
          <p:nvPr/>
        </p:nvSpPr>
        <p:spPr>
          <a:xfrm>
            <a:off x="393405" y="4288466"/>
            <a:ext cx="3923414" cy="10916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Carrello: </a:t>
            </a:r>
            <a:r>
              <a:rPr lang="it-IT" dirty="0"/>
              <a:t>L’utente si trova nella pagina rappresentante il carrello, dove visualizza tutti i prodotti aggiunti.</a:t>
            </a:r>
            <a:endParaRPr lang="it-IT" b="1" dirty="0"/>
          </a:p>
        </p:txBody>
      </p:sp>
      <p:pic>
        <p:nvPicPr>
          <p:cNvPr id="19" name="Immagine 18" descr="Immagine che contiene apparecchio, fotografia, interni, macchina da cucire&#10;&#10;Descrizione generata con affidabilità molto elevata">
            <a:extLst>
              <a:ext uri="{FF2B5EF4-FFF2-40B4-BE49-F238E27FC236}">
                <a16:creationId xmlns:a16="http://schemas.microsoft.com/office/drawing/2014/main" id="{A4700EB4-3470-462C-8853-A8FAEBD46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540102" cy="4320191"/>
          </a:xfrm>
          <a:prstGeom prst="rect">
            <a:avLst/>
          </a:prstGeom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EB55EC89-0AB3-4B9D-BA49-28E123EABF90}"/>
              </a:ext>
            </a:extLst>
          </p:cNvPr>
          <p:cNvCxnSpPr>
            <a:cxnSpLocks/>
          </p:cNvCxnSpPr>
          <p:nvPr/>
        </p:nvCxnSpPr>
        <p:spPr>
          <a:xfrm>
            <a:off x="3561907" y="3227538"/>
            <a:ext cx="216904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magine 2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864E1A45-3218-467C-8F78-4B1307F9DA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05" y="5305647"/>
            <a:ext cx="6710658" cy="53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442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tangolo 35">
            <a:extLst>
              <a:ext uri="{FF2B5EF4-FFF2-40B4-BE49-F238E27FC236}">
                <a16:creationId xmlns:a16="http://schemas.microsoft.com/office/drawing/2014/main" id="{A2E95C9D-B8C9-4822-9CA0-2AB0237CA242}"/>
              </a:ext>
            </a:extLst>
          </p:cNvPr>
          <p:cNvSpPr/>
          <p:nvPr/>
        </p:nvSpPr>
        <p:spPr>
          <a:xfrm>
            <a:off x="2583711" y="4582633"/>
            <a:ext cx="3127486" cy="15310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Carrello:</a:t>
            </a:r>
            <a:r>
              <a:rPr lang="it-IT" dirty="0"/>
              <a:t> L’utente clicca su diminuisci quantità (quantità &gt; 1) o su elimina, per diminuire la quantità o eliminare il prodotto corrispondente.</a:t>
            </a:r>
            <a:endParaRPr lang="it-IT" b="1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DB1C8942-D048-4D9A-9AC1-B504FE8EBC5A}"/>
              </a:ext>
            </a:extLst>
          </p:cNvPr>
          <p:cNvSpPr/>
          <p:nvPr/>
        </p:nvSpPr>
        <p:spPr>
          <a:xfrm>
            <a:off x="5828156" y="0"/>
            <a:ext cx="1584250" cy="31472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Carrello: </a:t>
            </a:r>
            <a:r>
              <a:rPr lang="it-IT" dirty="0"/>
              <a:t>L’utente si trova nella pagina del carrello.</a:t>
            </a:r>
            <a:endParaRPr lang="it-IT" b="1" dirty="0"/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045D85F3-F867-46F2-9D94-1293B2300FC2}"/>
              </a:ext>
            </a:extLst>
          </p:cNvPr>
          <p:cNvCxnSpPr>
            <a:cxnSpLocks/>
          </p:cNvCxnSpPr>
          <p:nvPr/>
        </p:nvCxnSpPr>
        <p:spPr>
          <a:xfrm>
            <a:off x="6120157" y="2360428"/>
            <a:ext cx="0" cy="368949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3D2AC792-E776-4095-9D25-A91572CBC37D}"/>
              </a:ext>
            </a:extLst>
          </p:cNvPr>
          <p:cNvCxnSpPr>
            <a:cxnSpLocks/>
          </p:cNvCxnSpPr>
          <p:nvPr/>
        </p:nvCxnSpPr>
        <p:spPr>
          <a:xfrm flipV="1">
            <a:off x="1977657" y="4667693"/>
            <a:ext cx="0" cy="14247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tangolo 36">
            <a:extLst>
              <a:ext uri="{FF2B5EF4-FFF2-40B4-BE49-F238E27FC236}">
                <a16:creationId xmlns:a16="http://schemas.microsoft.com/office/drawing/2014/main" id="{9C1A1FF7-2EB6-479A-BD51-627C80A62D93}"/>
              </a:ext>
            </a:extLst>
          </p:cNvPr>
          <p:cNvSpPr/>
          <p:nvPr/>
        </p:nvSpPr>
        <p:spPr>
          <a:xfrm>
            <a:off x="0" y="5117806"/>
            <a:ext cx="1584250" cy="31472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Carrello</a:t>
            </a:r>
            <a:r>
              <a:rPr lang="it-IT" dirty="0"/>
              <a:t>: Viene ricaricata la pagina’ carrello con le modifiche apportate.</a:t>
            </a:r>
          </a:p>
        </p:txBody>
      </p:sp>
      <p:pic>
        <p:nvPicPr>
          <p:cNvPr id="10" name="Immagine 9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3951071E-C375-4DAE-9C73-AC16A4BE0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699051" cy="4574221"/>
          </a:xfrm>
          <a:prstGeom prst="rect">
            <a:avLst/>
          </a:prstGeom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9B16039-71E3-4443-B8DC-19E50E3140A8}"/>
              </a:ext>
            </a:extLst>
          </p:cNvPr>
          <p:cNvCxnSpPr>
            <a:cxnSpLocks/>
          </p:cNvCxnSpPr>
          <p:nvPr/>
        </p:nvCxnSpPr>
        <p:spPr>
          <a:xfrm>
            <a:off x="4327451" y="2371060"/>
            <a:ext cx="179690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magine 12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851C1EAF-2189-496F-81FC-CE2B238C60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212" y="6117592"/>
            <a:ext cx="5699051" cy="457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6898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tangolo 30">
            <a:extLst>
              <a:ext uri="{FF2B5EF4-FFF2-40B4-BE49-F238E27FC236}">
                <a16:creationId xmlns:a16="http://schemas.microsoft.com/office/drawing/2014/main" id="{041A4908-B87D-4538-A95A-EAED5DE86224}"/>
              </a:ext>
            </a:extLst>
          </p:cNvPr>
          <p:cNvSpPr/>
          <p:nvPr/>
        </p:nvSpPr>
        <p:spPr>
          <a:xfrm>
            <a:off x="4136065" y="6145619"/>
            <a:ext cx="1801961" cy="11199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Carrello</a:t>
            </a:r>
            <a:r>
              <a:rPr lang="it-IT" dirty="0"/>
              <a:t>:</a:t>
            </a:r>
          </a:p>
          <a:p>
            <a:pPr algn="ctr"/>
            <a:r>
              <a:rPr lang="it-IT" dirty="0"/>
              <a:t>Viene generato Un avviso poiché il carrello non contiene prodotti.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DB1C8942-D048-4D9A-9AC1-B504FE8EBC5A}"/>
              </a:ext>
            </a:extLst>
          </p:cNvPr>
          <p:cNvSpPr/>
          <p:nvPr/>
        </p:nvSpPr>
        <p:spPr>
          <a:xfrm>
            <a:off x="5615506" y="382773"/>
            <a:ext cx="1584250" cy="31472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Carrello: </a:t>
            </a:r>
            <a:r>
              <a:rPr lang="it-IT" dirty="0"/>
              <a:t>L’utente si trova nella pagina del carrello.</a:t>
            </a:r>
            <a:endParaRPr lang="it-IT" b="1" dirty="0"/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045D85F3-F867-46F2-9D94-1293B2300FC2}"/>
              </a:ext>
            </a:extLst>
          </p:cNvPr>
          <p:cNvCxnSpPr>
            <a:cxnSpLocks/>
          </p:cNvCxnSpPr>
          <p:nvPr/>
        </p:nvCxnSpPr>
        <p:spPr>
          <a:xfrm flipH="1">
            <a:off x="3125972" y="2785730"/>
            <a:ext cx="2413593" cy="110578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tangolo 36">
            <a:extLst>
              <a:ext uri="{FF2B5EF4-FFF2-40B4-BE49-F238E27FC236}">
                <a16:creationId xmlns:a16="http://schemas.microsoft.com/office/drawing/2014/main" id="{9C1A1FF7-2EB6-479A-BD51-627C80A62D93}"/>
              </a:ext>
            </a:extLst>
          </p:cNvPr>
          <p:cNvSpPr/>
          <p:nvPr/>
        </p:nvSpPr>
        <p:spPr>
          <a:xfrm>
            <a:off x="5964864" y="4703137"/>
            <a:ext cx="1596399" cy="202727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Carrello</a:t>
            </a:r>
            <a:r>
              <a:rPr lang="it-IT" dirty="0"/>
              <a:t>:</a:t>
            </a:r>
          </a:p>
          <a:p>
            <a:pPr algn="ctr"/>
            <a:r>
              <a:rPr lang="it-IT" dirty="0"/>
              <a:t>L’acquisto viene effettuato correttamente.</a:t>
            </a:r>
          </a:p>
        </p:txBody>
      </p:sp>
      <p:pic>
        <p:nvPicPr>
          <p:cNvPr id="10" name="Immagine 9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3951071E-C375-4DAE-9C73-AC16A4BE0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4384813" cy="3519376"/>
          </a:xfrm>
          <a:prstGeom prst="rect">
            <a:avLst/>
          </a:prstGeom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9B16039-71E3-4443-B8DC-19E50E3140A8}"/>
              </a:ext>
            </a:extLst>
          </p:cNvPr>
          <p:cNvCxnSpPr>
            <a:cxnSpLocks/>
          </p:cNvCxnSpPr>
          <p:nvPr/>
        </p:nvCxnSpPr>
        <p:spPr>
          <a:xfrm>
            <a:off x="3763925" y="2775097"/>
            <a:ext cx="177563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A41D9F44-79A1-48A4-B57B-6DC2376B4413}"/>
              </a:ext>
            </a:extLst>
          </p:cNvPr>
          <p:cNvCxnSpPr>
            <a:cxnSpLocks/>
          </p:cNvCxnSpPr>
          <p:nvPr/>
        </p:nvCxnSpPr>
        <p:spPr>
          <a:xfrm>
            <a:off x="5539563" y="2764465"/>
            <a:ext cx="552893" cy="486971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magine 16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4FB27A5C-AF7F-4D67-8A30-0E42E4CE2B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23414"/>
            <a:ext cx="3649284" cy="2961943"/>
          </a:xfrm>
          <a:prstGeom prst="rect">
            <a:avLst/>
          </a:prstGeom>
        </p:spPr>
      </p:pic>
      <p:pic>
        <p:nvPicPr>
          <p:cNvPr id="19" name="Immagine 18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A8F43F71-A553-4FB5-8E8D-1D06A74EF8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02841"/>
            <a:ext cx="3678735" cy="2988972"/>
          </a:xfrm>
          <a:prstGeom prst="rect">
            <a:avLst/>
          </a:prstGeom>
        </p:spPr>
      </p:pic>
      <p:pic>
        <p:nvPicPr>
          <p:cNvPr id="21" name="Immagine 20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E5F81F6C-25F3-4E7B-8D84-804D0ED96A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398" y="7702735"/>
            <a:ext cx="3678865" cy="2989078"/>
          </a:xfrm>
          <a:prstGeom prst="rect">
            <a:avLst/>
          </a:prstGeom>
        </p:spPr>
      </p:pic>
      <p:sp>
        <p:nvSpPr>
          <p:cNvPr id="33" name="Rettangolo 32">
            <a:extLst>
              <a:ext uri="{FF2B5EF4-FFF2-40B4-BE49-F238E27FC236}">
                <a16:creationId xmlns:a16="http://schemas.microsoft.com/office/drawing/2014/main" id="{DE95D592-F067-4A9B-8BF5-FDD34C3E8BFA}"/>
              </a:ext>
            </a:extLst>
          </p:cNvPr>
          <p:cNvSpPr/>
          <p:nvPr/>
        </p:nvSpPr>
        <p:spPr>
          <a:xfrm>
            <a:off x="91634" y="6960785"/>
            <a:ext cx="3938105" cy="66276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Carrello</a:t>
            </a:r>
            <a:r>
              <a:rPr lang="it-IT" dirty="0"/>
              <a:t>:</a:t>
            </a:r>
          </a:p>
          <a:p>
            <a:pPr algn="ctr"/>
            <a:r>
              <a:rPr lang="it-IT" dirty="0"/>
              <a:t>Viene generato Un avviso poiché l’utente non ha effettuato il Login.</a:t>
            </a:r>
          </a:p>
        </p:txBody>
      </p: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91EB3D5B-7C4E-4FAB-9E48-4071FD241AAD}"/>
              </a:ext>
            </a:extLst>
          </p:cNvPr>
          <p:cNvCxnSpPr>
            <a:cxnSpLocks/>
          </p:cNvCxnSpPr>
          <p:nvPr/>
        </p:nvCxnSpPr>
        <p:spPr>
          <a:xfrm flipH="1">
            <a:off x="3753294" y="2796363"/>
            <a:ext cx="1775636" cy="439124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29444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tangolo 30">
            <a:extLst>
              <a:ext uri="{FF2B5EF4-FFF2-40B4-BE49-F238E27FC236}">
                <a16:creationId xmlns:a16="http://schemas.microsoft.com/office/drawing/2014/main" id="{041A4908-B87D-4538-A95A-EAED5DE86224}"/>
              </a:ext>
            </a:extLst>
          </p:cNvPr>
          <p:cNvSpPr/>
          <p:nvPr/>
        </p:nvSpPr>
        <p:spPr>
          <a:xfrm>
            <a:off x="510363" y="6826103"/>
            <a:ext cx="1801961" cy="191740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 miei Acquisti</a:t>
            </a:r>
            <a:r>
              <a:rPr lang="it-IT" dirty="0"/>
              <a:t>: L’utente viene reindirizzato dopo aver effettuato l’acquisto.</a:t>
            </a: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9C1A1FF7-2EB6-479A-BD51-627C80A62D93}"/>
              </a:ext>
            </a:extLst>
          </p:cNvPr>
          <p:cNvSpPr/>
          <p:nvPr/>
        </p:nvSpPr>
        <p:spPr>
          <a:xfrm>
            <a:off x="223282" y="1874878"/>
            <a:ext cx="1596399" cy="202727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Carrello</a:t>
            </a:r>
            <a:r>
              <a:rPr lang="it-IT" dirty="0"/>
              <a:t>:</a:t>
            </a:r>
          </a:p>
          <a:p>
            <a:pPr algn="ctr"/>
            <a:r>
              <a:rPr lang="it-IT" dirty="0"/>
              <a:t>L’acquisto viene effettuato correttamente.</a:t>
            </a:r>
          </a:p>
        </p:txBody>
      </p:sp>
      <p:pic>
        <p:nvPicPr>
          <p:cNvPr id="21" name="Immagine 20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E5F81F6C-25F3-4E7B-8D84-804D0ED96A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186" y="0"/>
            <a:ext cx="5627077" cy="4572000"/>
          </a:xfrm>
          <a:prstGeom prst="rect">
            <a:avLst/>
          </a:prstGeom>
        </p:spPr>
      </p:pic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752F1264-B546-4878-B92D-5BFEBD3A4956}"/>
              </a:ext>
            </a:extLst>
          </p:cNvPr>
          <p:cNvCxnSpPr>
            <a:cxnSpLocks/>
          </p:cNvCxnSpPr>
          <p:nvPr/>
        </p:nvCxnSpPr>
        <p:spPr>
          <a:xfrm>
            <a:off x="2743200" y="4603898"/>
            <a:ext cx="318977" cy="147792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magine 17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D51ECEDB-D64B-49F0-BA4E-4C768ECCC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712" y="6130355"/>
            <a:ext cx="4977551" cy="456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8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magine 24" descr="Immagine che contiene fotografia, apparecchio, interni, diverso&#10;&#10;Descrizione generata con affidabilità molto elevata">
            <a:extLst>
              <a:ext uri="{FF2B5EF4-FFF2-40B4-BE49-F238E27FC236}">
                <a16:creationId xmlns:a16="http://schemas.microsoft.com/office/drawing/2014/main" id="{DD8DC1D9-6DA9-472C-97EB-83274D832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4115167" cy="3912782"/>
          </a:xfrm>
          <a:prstGeom prst="rect">
            <a:avLst/>
          </a:prstGeo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F07EFDE8-D489-4057-9491-D11A4D66F161}"/>
              </a:ext>
            </a:extLst>
          </p:cNvPr>
          <p:cNvCxnSpPr>
            <a:cxnSpLocks/>
          </p:cNvCxnSpPr>
          <p:nvPr/>
        </p:nvCxnSpPr>
        <p:spPr>
          <a:xfrm>
            <a:off x="925033" y="3476847"/>
            <a:ext cx="499730" cy="595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27">
            <a:extLst>
              <a:ext uri="{FF2B5EF4-FFF2-40B4-BE49-F238E27FC236}">
                <a16:creationId xmlns:a16="http://schemas.microsoft.com/office/drawing/2014/main" id="{AF01FC72-BEF4-4A59-80B5-7934E28CE061}"/>
              </a:ext>
            </a:extLst>
          </p:cNvPr>
          <p:cNvSpPr/>
          <p:nvPr/>
        </p:nvSpPr>
        <p:spPr>
          <a:xfrm>
            <a:off x="4840405" y="724971"/>
            <a:ext cx="1890005" cy="232657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ha appena aperto il sito.</a:t>
            </a:r>
            <a:endParaRPr lang="it-IT" b="1" dirty="0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AC2F3DD7-D0C2-47CA-A2E8-CD00328AB7E2}"/>
              </a:ext>
            </a:extLst>
          </p:cNvPr>
          <p:cNvSpPr/>
          <p:nvPr/>
        </p:nvSpPr>
        <p:spPr>
          <a:xfrm>
            <a:off x="4550735" y="4752753"/>
            <a:ext cx="2361466" cy="113937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Contattaci:</a:t>
            </a:r>
            <a:r>
              <a:rPr lang="it-IT" dirty="0"/>
              <a:t> L’utente visualizza la pagina che permette di contattare il gestore del sito.</a:t>
            </a:r>
            <a:endParaRPr lang="it-IT" b="1" dirty="0"/>
          </a:p>
        </p:txBody>
      </p:sp>
      <p:pic>
        <p:nvPicPr>
          <p:cNvPr id="3" name="Immagine 2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4B07D1DF-9767-442C-8CB5-0F8DEE2EAD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36065"/>
            <a:ext cx="4089494" cy="3067120"/>
          </a:xfrm>
          <a:prstGeom prst="rect">
            <a:avLst/>
          </a:prstGeom>
        </p:spPr>
      </p:pic>
      <p:pic>
        <p:nvPicPr>
          <p:cNvPr id="5" name="Immagine 4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3F1090DD-556F-43E7-B1B4-3F5FCE5941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767" y="7413191"/>
            <a:ext cx="4371496" cy="3278622"/>
          </a:xfrm>
          <a:prstGeom prst="rect">
            <a:avLst/>
          </a:prstGeom>
        </p:spPr>
      </p:pic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4C74A9B7-6AC1-41BC-9BF1-F3D51BB43AE9}"/>
              </a:ext>
            </a:extLst>
          </p:cNvPr>
          <p:cNvCxnSpPr>
            <a:cxnSpLocks/>
          </p:cNvCxnSpPr>
          <p:nvPr/>
        </p:nvCxnSpPr>
        <p:spPr>
          <a:xfrm>
            <a:off x="4160875" y="6032205"/>
            <a:ext cx="836427" cy="13148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tangolo 17">
            <a:extLst>
              <a:ext uri="{FF2B5EF4-FFF2-40B4-BE49-F238E27FC236}">
                <a16:creationId xmlns:a16="http://schemas.microsoft.com/office/drawing/2014/main" id="{37F1D356-4CC3-4577-8B3C-31E49140500A}"/>
              </a:ext>
            </a:extLst>
          </p:cNvPr>
          <p:cNvSpPr/>
          <p:nvPr/>
        </p:nvSpPr>
        <p:spPr>
          <a:xfrm>
            <a:off x="212650" y="7963787"/>
            <a:ext cx="2652090" cy="125987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Contattaci: </a:t>
            </a:r>
            <a:r>
              <a:rPr lang="it-IT" dirty="0"/>
              <a:t>Viene generato un avviso di corretto invio dopo che l’utente ha premuto invio ed ha inserito i dati correttamente.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751807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>
            <a:extLst>
              <a:ext uri="{FF2B5EF4-FFF2-40B4-BE49-F238E27FC236}">
                <a16:creationId xmlns:a16="http://schemas.microsoft.com/office/drawing/2014/main" id="{BFC2F52D-01BA-48D6-80B6-F15D771F742B}"/>
              </a:ext>
            </a:extLst>
          </p:cNvPr>
          <p:cNvSpPr/>
          <p:nvPr/>
        </p:nvSpPr>
        <p:spPr>
          <a:xfrm>
            <a:off x="630495" y="3215793"/>
            <a:ext cx="2743603" cy="168581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Filati: </a:t>
            </a:r>
            <a:r>
              <a:rPr lang="it-IT" dirty="0"/>
              <a:t>L’utente  si trova nella pagina ‘’Filati’’ dopo aver scelto la rispettiva categoria dalla navbar.</a:t>
            </a:r>
            <a:endParaRPr lang="it-IT" b="1" dirty="0"/>
          </a:p>
        </p:txBody>
      </p:sp>
      <p:pic>
        <p:nvPicPr>
          <p:cNvPr id="25" name="Immagine 24" descr="Immagine che contiene fotografia, apparecchio, interni, diverso&#10;&#10;Descrizione generata con affidabilità molto elevata">
            <a:extLst>
              <a:ext uri="{FF2B5EF4-FFF2-40B4-BE49-F238E27FC236}">
                <a16:creationId xmlns:a16="http://schemas.microsoft.com/office/drawing/2014/main" id="{DD8DC1D9-6DA9-472C-97EB-83274D832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129" y="1562986"/>
            <a:ext cx="3753134" cy="3568554"/>
          </a:xfrm>
          <a:prstGeom prst="rect">
            <a:avLst/>
          </a:prstGeo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F07EFDE8-D489-4057-9491-D11A4D66F161}"/>
              </a:ext>
            </a:extLst>
          </p:cNvPr>
          <p:cNvCxnSpPr>
            <a:cxnSpLocks/>
          </p:cNvCxnSpPr>
          <p:nvPr/>
        </p:nvCxnSpPr>
        <p:spPr>
          <a:xfrm flipH="1" flipV="1">
            <a:off x="3646969" y="1626781"/>
            <a:ext cx="1031357" cy="92503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27">
            <a:extLst>
              <a:ext uri="{FF2B5EF4-FFF2-40B4-BE49-F238E27FC236}">
                <a16:creationId xmlns:a16="http://schemas.microsoft.com/office/drawing/2014/main" id="{AF01FC72-BEF4-4A59-80B5-7934E28CE061}"/>
              </a:ext>
            </a:extLst>
          </p:cNvPr>
          <p:cNvSpPr/>
          <p:nvPr/>
        </p:nvSpPr>
        <p:spPr>
          <a:xfrm>
            <a:off x="5053056" y="501687"/>
            <a:ext cx="2361466" cy="89117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ha appena aperto il sito.</a:t>
            </a:r>
            <a:endParaRPr lang="it-IT" b="1" dirty="0"/>
          </a:p>
        </p:txBody>
      </p: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C6269D98-4082-4449-A177-81277140BC8B}"/>
              </a:ext>
            </a:extLst>
          </p:cNvPr>
          <p:cNvCxnSpPr>
            <a:cxnSpLocks/>
          </p:cNvCxnSpPr>
          <p:nvPr/>
        </p:nvCxnSpPr>
        <p:spPr>
          <a:xfrm flipH="1">
            <a:off x="3189767" y="2690037"/>
            <a:ext cx="1828802" cy="236042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ttangolo 46">
            <a:extLst>
              <a:ext uri="{FF2B5EF4-FFF2-40B4-BE49-F238E27FC236}">
                <a16:creationId xmlns:a16="http://schemas.microsoft.com/office/drawing/2014/main" id="{AC2F3DD7-D0C2-47CA-A2E8-CD00328AB7E2}"/>
              </a:ext>
            </a:extLst>
          </p:cNvPr>
          <p:cNvSpPr/>
          <p:nvPr/>
        </p:nvSpPr>
        <p:spPr>
          <a:xfrm>
            <a:off x="4481490" y="5839443"/>
            <a:ext cx="2361466" cy="12010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Tessuti: </a:t>
            </a:r>
            <a:r>
              <a:rPr lang="it-IT" dirty="0"/>
              <a:t>L’utente  si trova nella pagina ‘’Tessuti’’ dopo aver scelto la rispettiva categoria dalla navbar.</a:t>
            </a:r>
            <a:endParaRPr lang="it-IT" b="1" dirty="0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DB8EC1EF-46B9-4D98-88AE-48D5C9A4032A}"/>
              </a:ext>
            </a:extLst>
          </p:cNvPr>
          <p:cNvSpPr/>
          <p:nvPr/>
        </p:nvSpPr>
        <p:spPr>
          <a:xfrm>
            <a:off x="338020" y="8421462"/>
            <a:ext cx="2572604" cy="15625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Accessori Cucito: </a:t>
            </a:r>
            <a:r>
              <a:rPr lang="it-IT" dirty="0"/>
              <a:t>L’utente  si trova nella pagina ‘’Accessori Cucito’’ dopo aver scelto la rispettiva categoria dalla navbar.</a:t>
            </a:r>
            <a:endParaRPr lang="it-IT" b="1" dirty="0"/>
          </a:p>
        </p:txBody>
      </p: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1D1747E4-F3C0-4865-B919-D9EFE81AD3C8}"/>
              </a:ext>
            </a:extLst>
          </p:cNvPr>
          <p:cNvCxnSpPr>
            <a:cxnSpLocks/>
          </p:cNvCxnSpPr>
          <p:nvPr/>
        </p:nvCxnSpPr>
        <p:spPr>
          <a:xfrm>
            <a:off x="4306186" y="2690037"/>
            <a:ext cx="0" cy="5029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magine 14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A0CCE736-F6E3-45DC-A077-F0292D09B6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54180" cy="2523668"/>
          </a:xfrm>
          <a:prstGeom prst="rect">
            <a:avLst/>
          </a:prstGeom>
        </p:spPr>
      </p:pic>
      <p:pic>
        <p:nvPicPr>
          <p:cNvPr id="20" name="Immagine 19" descr="Immagine che contiene screenshot, interni&#10;&#10;Descrizione generata con affidabilità elevata">
            <a:extLst>
              <a:ext uri="{FF2B5EF4-FFF2-40B4-BE49-F238E27FC236}">
                <a16:creationId xmlns:a16="http://schemas.microsoft.com/office/drawing/2014/main" id="{EC69183E-C036-4C0D-9F07-1B6EDD349E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68218"/>
            <a:ext cx="3923414" cy="2663630"/>
          </a:xfrm>
          <a:prstGeom prst="rect">
            <a:avLst/>
          </a:prstGeom>
        </p:spPr>
      </p:pic>
      <p:pic>
        <p:nvPicPr>
          <p:cNvPr id="22" name="Immagine 21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E2985F43-A647-4387-909A-0135F81DEA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623" y="7805241"/>
            <a:ext cx="4222640" cy="288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210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>
            <a:extLst>
              <a:ext uri="{FF2B5EF4-FFF2-40B4-BE49-F238E27FC236}">
                <a16:creationId xmlns:a16="http://schemas.microsoft.com/office/drawing/2014/main" id="{BFC2F52D-01BA-48D6-80B6-F15D771F742B}"/>
              </a:ext>
            </a:extLst>
          </p:cNvPr>
          <p:cNvSpPr/>
          <p:nvPr/>
        </p:nvSpPr>
        <p:spPr>
          <a:xfrm>
            <a:off x="4243501" y="3864379"/>
            <a:ext cx="2743603" cy="168581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Filati: </a:t>
            </a:r>
            <a:r>
              <a:rPr lang="it-IT" dirty="0"/>
              <a:t>L’utente  si trova nella pagina ‘’Filati’’.</a:t>
            </a:r>
            <a:endParaRPr lang="it-IT" b="1" dirty="0"/>
          </a:p>
        </p:txBody>
      </p:sp>
      <p:pic>
        <p:nvPicPr>
          <p:cNvPr id="15" name="Immagine 14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A0CCE736-F6E3-45DC-A077-F0292D09B6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12037" cy="4221126"/>
          </a:xfrm>
          <a:prstGeom prst="rect">
            <a:avLst/>
          </a:prstGeom>
        </p:spPr>
      </p:pic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1D1747E4-F3C0-4865-B919-D9EFE81AD3C8}"/>
              </a:ext>
            </a:extLst>
          </p:cNvPr>
          <p:cNvCxnSpPr>
            <a:cxnSpLocks/>
          </p:cNvCxnSpPr>
          <p:nvPr/>
        </p:nvCxnSpPr>
        <p:spPr>
          <a:xfrm>
            <a:off x="1084520" y="2626240"/>
            <a:ext cx="0" cy="347684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magine 13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F3DF1A53-939F-44F4-9EAE-FBFAB4BF9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39" y="6145620"/>
            <a:ext cx="6582724" cy="4546194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9C714F66-B8BE-4D6C-BC2A-E0442A8DBA7C}"/>
              </a:ext>
            </a:extLst>
          </p:cNvPr>
          <p:cNvSpPr/>
          <p:nvPr/>
        </p:nvSpPr>
        <p:spPr>
          <a:xfrm>
            <a:off x="1546375" y="4569673"/>
            <a:ext cx="2334509" cy="139519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Filati: </a:t>
            </a:r>
            <a:r>
              <a:rPr lang="it-IT" dirty="0"/>
              <a:t>Viene ricaricata la pagina mostrando i prodotti che rispecchiano i filtri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158779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tangolo 11">
            <a:extLst>
              <a:ext uri="{FF2B5EF4-FFF2-40B4-BE49-F238E27FC236}">
                <a16:creationId xmlns:a16="http://schemas.microsoft.com/office/drawing/2014/main" id="{58AE4C43-2B82-4CB4-8BF2-8A54BBC2B47C}"/>
              </a:ext>
            </a:extLst>
          </p:cNvPr>
          <p:cNvSpPr/>
          <p:nvPr/>
        </p:nvSpPr>
        <p:spPr>
          <a:xfrm>
            <a:off x="669852" y="3534769"/>
            <a:ext cx="2906266" cy="137747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Login/registrazione: </a:t>
            </a:r>
            <a:r>
              <a:rPr lang="it-IT" dirty="0"/>
              <a:t>L’utente  si trova nella pagina di Login dopo aver cliccato accedi.</a:t>
            </a:r>
            <a:endParaRPr lang="it-IT" b="1" dirty="0"/>
          </a:p>
        </p:txBody>
      </p:sp>
      <p:pic>
        <p:nvPicPr>
          <p:cNvPr id="4" name="Immagine 3" descr="Immagine che contiene fotografia, apparecchio, interni, diverso&#10;&#10;Descrizione generata con affidabilità molto elevata">
            <a:extLst>
              <a:ext uri="{FF2B5EF4-FFF2-40B4-BE49-F238E27FC236}">
                <a16:creationId xmlns:a16="http://schemas.microsoft.com/office/drawing/2014/main" id="{D0AADA0C-5655-4FDF-815C-F2FFECEDD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3134" cy="3568554"/>
          </a:xfrm>
          <a:prstGeom prst="rect">
            <a:avLst/>
          </a:prstGeom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4ED52B4-CAC3-472B-9BD1-47327B1F9B6D}"/>
              </a:ext>
            </a:extLst>
          </p:cNvPr>
          <p:cNvCxnSpPr>
            <a:cxnSpLocks/>
          </p:cNvCxnSpPr>
          <p:nvPr/>
        </p:nvCxnSpPr>
        <p:spPr>
          <a:xfrm>
            <a:off x="1596789" y="1037232"/>
            <a:ext cx="551369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C1FDD6FB-2E76-4ADE-BF8D-9A0744FAC2AB}"/>
              </a:ext>
            </a:extLst>
          </p:cNvPr>
          <p:cNvCxnSpPr>
            <a:cxnSpLocks/>
          </p:cNvCxnSpPr>
          <p:nvPr/>
        </p:nvCxnSpPr>
        <p:spPr>
          <a:xfrm>
            <a:off x="7096835" y="1023583"/>
            <a:ext cx="0" cy="140571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tangolo 7">
            <a:extLst>
              <a:ext uri="{FF2B5EF4-FFF2-40B4-BE49-F238E27FC236}">
                <a16:creationId xmlns:a16="http://schemas.microsoft.com/office/drawing/2014/main" id="{01BF49BC-4A53-43E1-8962-E044FC028FAE}"/>
              </a:ext>
            </a:extLst>
          </p:cNvPr>
          <p:cNvSpPr/>
          <p:nvPr/>
        </p:nvSpPr>
        <p:spPr>
          <a:xfrm>
            <a:off x="4383205" y="1107743"/>
            <a:ext cx="2361466" cy="12010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ha appena aperto il sito.</a:t>
            </a:r>
            <a:endParaRPr lang="it-IT" b="1" dirty="0"/>
          </a:p>
        </p:txBody>
      </p:sp>
      <p:pic>
        <p:nvPicPr>
          <p:cNvPr id="9" name="Immagine 8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B0314C1A-D836-4CB2-A14D-D8F86FA03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103" y="2495970"/>
            <a:ext cx="3476160" cy="2376281"/>
          </a:xfrm>
          <a:prstGeom prst="rect">
            <a:avLst/>
          </a:prstGeom>
        </p:spPr>
      </p:pic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9857976-5EE4-4231-98D6-447ABE244CD3}"/>
              </a:ext>
            </a:extLst>
          </p:cNvPr>
          <p:cNvCxnSpPr>
            <a:cxnSpLocks/>
          </p:cNvCxnSpPr>
          <p:nvPr/>
        </p:nvCxnSpPr>
        <p:spPr>
          <a:xfrm flipV="1">
            <a:off x="4531057" y="4312695"/>
            <a:ext cx="0" cy="236106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B680B74E-EF4E-4E96-B332-51D7DB69EA84}"/>
              </a:ext>
            </a:extLst>
          </p:cNvPr>
          <p:cNvCxnSpPr>
            <a:cxnSpLocks/>
          </p:cNvCxnSpPr>
          <p:nvPr/>
        </p:nvCxnSpPr>
        <p:spPr>
          <a:xfrm flipH="1">
            <a:off x="4039737" y="6660107"/>
            <a:ext cx="50497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>
            <a:extLst>
              <a:ext uri="{FF2B5EF4-FFF2-40B4-BE49-F238E27FC236}">
                <a16:creationId xmlns:a16="http://schemas.microsoft.com/office/drawing/2014/main" id="{69ABC10E-1976-452A-A294-3FDE57D8DC10}"/>
              </a:ext>
            </a:extLst>
          </p:cNvPr>
          <p:cNvSpPr/>
          <p:nvPr/>
        </p:nvSpPr>
        <p:spPr>
          <a:xfrm>
            <a:off x="4890447" y="5299881"/>
            <a:ext cx="2361466" cy="17423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Login/Registrazione: </a:t>
            </a:r>
            <a:r>
              <a:rPr lang="it-IT" dirty="0"/>
              <a:t>L’utente per registrarsi ha inserito una mail già presente nel database.</a:t>
            </a:r>
            <a:endParaRPr lang="it-IT" b="1" dirty="0"/>
          </a:p>
        </p:txBody>
      </p:sp>
      <p:pic>
        <p:nvPicPr>
          <p:cNvPr id="17" name="Immagine 16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C9064181-D936-4EAD-A362-F66BBDE744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5132"/>
            <a:ext cx="4026083" cy="2752205"/>
          </a:xfrm>
          <a:prstGeom prst="rect">
            <a:avLst/>
          </a:prstGeom>
        </p:spPr>
      </p:pic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3C6A240A-8FB3-4233-A8A5-08E62179D41A}"/>
              </a:ext>
            </a:extLst>
          </p:cNvPr>
          <p:cNvCxnSpPr>
            <a:cxnSpLocks/>
          </p:cNvCxnSpPr>
          <p:nvPr/>
        </p:nvCxnSpPr>
        <p:spPr>
          <a:xfrm>
            <a:off x="4531056" y="6646460"/>
            <a:ext cx="0" cy="113276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Immagine 22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958A39CE-AA8D-4B6F-8D6C-4409359885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2" y="7751928"/>
            <a:ext cx="3618321" cy="2939885"/>
          </a:xfrm>
          <a:prstGeom prst="rect">
            <a:avLst/>
          </a:prstGeom>
        </p:spPr>
      </p:pic>
      <p:sp>
        <p:nvSpPr>
          <p:cNvPr id="26" name="Rettangolo 25">
            <a:extLst>
              <a:ext uri="{FF2B5EF4-FFF2-40B4-BE49-F238E27FC236}">
                <a16:creationId xmlns:a16="http://schemas.microsoft.com/office/drawing/2014/main" id="{AA7F510B-F998-443B-87FD-36F3EA2B3FCE}"/>
              </a:ext>
            </a:extLst>
          </p:cNvPr>
          <p:cNvSpPr/>
          <p:nvPr/>
        </p:nvSpPr>
        <p:spPr>
          <a:xfrm>
            <a:off x="477672" y="8243248"/>
            <a:ext cx="2743199" cy="21154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 miei Dati: </a:t>
            </a:r>
            <a:r>
              <a:rPr lang="it-IT" dirty="0"/>
              <a:t>L’utente ha inserito una nuova mail e viene reindirizzato all’inserimento dati per completare la registrazione.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2592759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A3E09709-6922-49D5-84B0-DACA852D2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74507" cy="3391786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0F251E94-B3CE-4440-B225-A0A14AE8B15C}"/>
              </a:ext>
            </a:extLst>
          </p:cNvPr>
          <p:cNvCxnSpPr>
            <a:cxnSpLocks/>
          </p:cNvCxnSpPr>
          <p:nvPr/>
        </p:nvCxnSpPr>
        <p:spPr>
          <a:xfrm>
            <a:off x="3414956" y="2706544"/>
            <a:ext cx="391087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24254E76-FF9B-49BB-BBEE-270DF1E4AA3B}"/>
              </a:ext>
            </a:extLst>
          </p:cNvPr>
          <p:cNvCxnSpPr>
            <a:cxnSpLocks/>
          </p:cNvCxnSpPr>
          <p:nvPr/>
        </p:nvCxnSpPr>
        <p:spPr>
          <a:xfrm>
            <a:off x="7330751" y="2714161"/>
            <a:ext cx="0" cy="430332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magine 10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6E887A20-66F8-411C-94E0-A5689B68CD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135" y="7131334"/>
            <a:ext cx="4382128" cy="3560479"/>
          </a:xfrm>
          <a:prstGeom prst="rect">
            <a:avLst/>
          </a:prstGeom>
        </p:spPr>
      </p:pic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7E5BBE9B-903B-4CAA-A827-82E792559FB9}"/>
              </a:ext>
            </a:extLst>
          </p:cNvPr>
          <p:cNvCxnSpPr>
            <a:cxnSpLocks/>
          </p:cNvCxnSpPr>
          <p:nvPr/>
        </p:nvCxnSpPr>
        <p:spPr>
          <a:xfrm flipH="1">
            <a:off x="3774558" y="2721935"/>
            <a:ext cx="3551275" cy="189259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Immagine 23" descr="Immagine che contiene fotografia, apparecchio, interni, diverso&#10;&#10;Descrizione generata con affidabilità molto elevata">
            <a:extLst>
              <a:ext uri="{FF2B5EF4-FFF2-40B4-BE49-F238E27FC236}">
                <a16:creationId xmlns:a16="http://schemas.microsoft.com/office/drawing/2014/main" id="{9D3D8EDA-E71C-4C5A-8382-0D2FD1FCF3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87479"/>
            <a:ext cx="3753134" cy="3568554"/>
          </a:xfrm>
          <a:prstGeom prst="rect">
            <a:avLst/>
          </a:prstGeom>
        </p:spPr>
      </p:pic>
      <p:sp>
        <p:nvSpPr>
          <p:cNvPr id="27" name="Rettangolo 26">
            <a:extLst>
              <a:ext uri="{FF2B5EF4-FFF2-40B4-BE49-F238E27FC236}">
                <a16:creationId xmlns:a16="http://schemas.microsoft.com/office/drawing/2014/main" id="{87FF0805-A4CA-4E04-B15B-B4C5A0D219FB}"/>
              </a:ext>
            </a:extLst>
          </p:cNvPr>
          <p:cNvSpPr/>
          <p:nvPr/>
        </p:nvSpPr>
        <p:spPr>
          <a:xfrm>
            <a:off x="4649019" y="958887"/>
            <a:ext cx="2361466" cy="12010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 miei Dati: </a:t>
            </a:r>
            <a:r>
              <a:rPr lang="it-IT" dirty="0"/>
              <a:t>L’utente si trova nella pagina inserimento dati.</a:t>
            </a:r>
            <a:endParaRPr lang="it-IT" b="1" dirty="0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F95A8490-B14E-47A7-887E-FF5B5D06E71E}"/>
              </a:ext>
            </a:extLst>
          </p:cNvPr>
          <p:cNvSpPr/>
          <p:nvPr/>
        </p:nvSpPr>
        <p:spPr>
          <a:xfrm>
            <a:off x="342834" y="7338421"/>
            <a:ext cx="2361466" cy="153976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ha inserito correttamente tutti i dati, viene reindirizzato alla home.</a:t>
            </a:r>
            <a:endParaRPr lang="it-IT" b="1" dirty="0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714C07A3-8648-4E1D-AB11-B055BD9FA9E5}"/>
              </a:ext>
            </a:extLst>
          </p:cNvPr>
          <p:cNvSpPr/>
          <p:nvPr/>
        </p:nvSpPr>
        <p:spPr>
          <a:xfrm>
            <a:off x="4797874" y="4946097"/>
            <a:ext cx="2361466" cy="12010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 miei Dati: </a:t>
            </a:r>
            <a:r>
              <a:rPr lang="it-IT" dirty="0"/>
              <a:t>L’utente ha inserito due password diverse.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853075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pparecchio, fotografia, interni, macchina da cucire&#10;&#10;Descrizione generata con affidabilità molto elevata">
            <a:extLst>
              <a:ext uri="{FF2B5EF4-FFF2-40B4-BE49-F238E27FC236}">
                <a16:creationId xmlns:a16="http://schemas.microsoft.com/office/drawing/2014/main" id="{69FE3C36-BFA4-4DD4-ACA4-9D08059DC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98524" cy="3519377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178ECF10-7803-4C9C-A91A-3ADCE3DC3319}"/>
              </a:ext>
            </a:extLst>
          </p:cNvPr>
          <p:cNvSpPr/>
          <p:nvPr/>
        </p:nvSpPr>
        <p:spPr>
          <a:xfrm>
            <a:off x="4734078" y="8337885"/>
            <a:ext cx="2361466" cy="12010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 miei Dati: </a:t>
            </a:r>
            <a:r>
              <a:rPr lang="it-IT" dirty="0"/>
              <a:t>L’utente ha inserito due password diverse.</a:t>
            </a:r>
            <a:endParaRPr lang="it-IT" b="1" dirty="0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1FB1B140-2FAC-497B-A342-2D3F9B148BD9}"/>
              </a:ext>
            </a:extLst>
          </p:cNvPr>
          <p:cNvCxnSpPr>
            <a:cxnSpLocks/>
          </p:cNvCxnSpPr>
          <p:nvPr/>
        </p:nvCxnSpPr>
        <p:spPr>
          <a:xfrm>
            <a:off x="1669312" y="1137684"/>
            <a:ext cx="42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5CBD6EB9-4CCE-4C22-916C-C0D332D51EBC}"/>
              </a:ext>
            </a:extLst>
          </p:cNvPr>
          <p:cNvCxnSpPr>
            <a:cxnSpLocks/>
          </p:cNvCxnSpPr>
          <p:nvPr/>
        </p:nvCxnSpPr>
        <p:spPr>
          <a:xfrm>
            <a:off x="1993208" y="6326372"/>
            <a:ext cx="0" cy="75491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2192C3A7-5981-45DA-A585-9D1DCAB296A6}"/>
              </a:ext>
            </a:extLst>
          </p:cNvPr>
          <p:cNvCxnSpPr>
            <a:cxnSpLocks/>
          </p:cNvCxnSpPr>
          <p:nvPr/>
        </p:nvCxnSpPr>
        <p:spPr>
          <a:xfrm>
            <a:off x="5879806" y="1148316"/>
            <a:ext cx="0" cy="240295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magine 17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98A95C64-89D4-4600-BF40-A8EA0DC8C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171" y="3583172"/>
            <a:ext cx="4168092" cy="3386575"/>
          </a:xfrm>
          <a:prstGeom prst="rect">
            <a:avLst/>
          </a:prstGeom>
        </p:spPr>
      </p:pic>
      <p:pic>
        <p:nvPicPr>
          <p:cNvPr id="20" name="Immagine 19" descr="Immagine che contiene screenshot, interni&#10;&#10;Descrizione generata con affidabilità molto elevata">
            <a:extLst>
              <a:ext uri="{FF2B5EF4-FFF2-40B4-BE49-F238E27FC236}">
                <a16:creationId xmlns:a16="http://schemas.microsoft.com/office/drawing/2014/main" id="{1FF35B6F-3CF9-44E0-A9B6-5225CCC8D1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72091"/>
            <a:ext cx="4455042" cy="3619722"/>
          </a:xfrm>
          <a:prstGeom prst="rect">
            <a:avLst/>
          </a:prstGeom>
        </p:spPr>
      </p:pic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C4A3BB8E-77B9-4042-B1D8-A91B7238450C}"/>
              </a:ext>
            </a:extLst>
          </p:cNvPr>
          <p:cNvCxnSpPr>
            <a:cxnSpLocks/>
          </p:cNvCxnSpPr>
          <p:nvPr/>
        </p:nvCxnSpPr>
        <p:spPr>
          <a:xfrm>
            <a:off x="1977656" y="6319284"/>
            <a:ext cx="38844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33D27B34-1F36-48DB-A1B3-8351318EEBE3}"/>
              </a:ext>
            </a:extLst>
          </p:cNvPr>
          <p:cNvCxnSpPr>
            <a:cxnSpLocks/>
          </p:cNvCxnSpPr>
          <p:nvPr/>
        </p:nvCxnSpPr>
        <p:spPr>
          <a:xfrm flipV="1">
            <a:off x="1986120" y="3551275"/>
            <a:ext cx="0" cy="275383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ttangolo 33">
            <a:extLst>
              <a:ext uri="{FF2B5EF4-FFF2-40B4-BE49-F238E27FC236}">
                <a16:creationId xmlns:a16="http://schemas.microsoft.com/office/drawing/2014/main" id="{F201F6D5-B58B-4FE8-ACA2-8DFD46176968}"/>
              </a:ext>
            </a:extLst>
          </p:cNvPr>
          <p:cNvSpPr/>
          <p:nvPr/>
        </p:nvSpPr>
        <p:spPr>
          <a:xfrm>
            <a:off x="5932968" y="1724431"/>
            <a:ext cx="1446027" cy="126331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 miei Dati: </a:t>
            </a:r>
            <a:r>
              <a:rPr lang="it-IT" dirty="0"/>
              <a:t>L’utente si trova nella pagina inserimento dati per effettuare le modifiche.</a:t>
            </a:r>
            <a:endParaRPr lang="it-IT" b="1" dirty="0"/>
          </a:p>
        </p:txBody>
      </p:sp>
      <p:sp>
        <p:nvSpPr>
          <p:cNvPr id="35" name="Rettangolo 34">
            <a:extLst>
              <a:ext uri="{FF2B5EF4-FFF2-40B4-BE49-F238E27FC236}">
                <a16:creationId xmlns:a16="http://schemas.microsoft.com/office/drawing/2014/main" id="{9D6006D9-6E5E-4D82-A4EB-92B5E4C15DDB}"/>
              </a:ext>
            </a:extLst>
          </p:cNvPr>
          <p:cNvSpPr/>
          <p:nvPr/>
        </p:nvSpPr>
        <p:spPr>
          <a:xfrm>
            <a:off x="212651" y="3583173"/>
            <a:ext cx="1637414" cy="27113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I miei Dati: </a:t>
            </a:r>
            <a:r>
              <a:rPr lang="it-IT" dirty="0"/>
              <a:t>L’utente ha inserito correttamente i dati da modificare e viene reindirizzato alla home.</a:t>
            </a:r>
            <a:endParaRPr lang="it-IT" b="1" dirty="0"/>
          </a:p>
        </p:txBody>
      </p:sp>
      <p:sp>
        <p:nvSpPr>
          <p:cNvPr id="36" name="Rettangolo 35">
            <a:extLst>
              <a:ext uri="{FF2B5EF4-FFF2-40B4-BE49-F238E27FC236}">
                <a16:creationId xmlns:a16="http://schemas.microsoft.com/office/drawing/2014/main" id="{30A6887A-FC51-4F7A-B559-1EA24FCC74ED}"/>
              </a:ext>
            </a:extLst>
          </p:cNvPr>
          <p:cNvSpPr/>
          <p:nvPr/>
        </p:nvSpPr>
        <p:spPr>
          <a:xfrm>
            <a:off x="3936638" y="31897"/>
            <a:ext cx="2623650" cy="10207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loggato si trova nella home del sito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2302520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apparecchio, fotografia, interni, macchina da cucire&#10;&#10;Descrizione generata con affidabilità molto elevata">
            <a:extLst>
              <a:ext uri="{FF2B5EF4-FFF2-40B4-BE49-F238E27FC236}">
                <a16:creationId xmlns:a16="http://schemas.microsoft.com/office/drawing/2014/main" id="{3CFA32B3-FB60-4551-AD5E-49A30B183F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5229333" cy="4976038"/>
          </a:xfrm>
          <a:prstGeom prst="rect">
            <a:avLst/>
          </a:prstGeom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BFADFB5-CF7F-49DF-BF54-17A5304BCEEF}"/>
              </a:ext>
            </a:extLst>
          </p:cNvPr>
          <p:cNvCxnSpPr>
            <a:cxnSpLocks/>
          </p:cNvCxnSpPr>
          <p:nvPr/>
        </p:nvCxnSpPr>
        <p:spPr>
          <a:xfrm>
            <a:off x="2254102" y="1871330"/>
            <a:ext cx="42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ttangolo 5">
            <a:extLst>
              <a:ext uri="{FF2B5EF4-FFF2-40B4-BE49-F238E27FC236}">
                <a16:creationId xmlns:a16="http://schemas.microsoft.com/office/drawing/2014/main" id="{FAE36F85-17CB-40CF-87F5-B704F5E83F66}"/>
              </a:ext>
            </a:extLst>
          </p:cNvPr>
          <p:cNvSpPr/>
          <p:nvPr/>
        </p:nvSpPr>
        <p:spPr>
          <a:xfrm>
            <a:off x="5465134" y="308345"/>
            <a:ext cx="1839433" cy="124400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loggato si trova nella home del sito</a:t>
            </a:r>
            <a:endParaRPr lang="it-IT" b="1" dirty="0"/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356AB197-1A9A-47CF-AA55-9BE0F2828D16}"/>
              </a:ext>
            </a:extLst>
          </p:cNvPr>
          <p:cNvCxnSpPr>
            <a:cxnSpLocks/>
          </p:cNvCxnSpPr>
          <p:nvPr/>
        </p:nvCxnSpPr>
        <p:spPr>
          <a:xfrm flipH="1">
            <a:off x="5252484" y="7644809"/>
            <a:ext cx="1222743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magine 8" descr="Immagine che contiene fotografia, apparecchio, interni, diverso&#10;&#10;Descrizione generata con affidabilità molto elevata">
            <a:extLst>
              <a:ext uri="{FF2B5EF4-FFF2-40B4-BE49-F238E27FC236}">
                <a16:creationId xmlns:a16="http://schemas.microsoft.com/office/drawing/2014/main" id="{09EBB303-AC56-4FCB-9370-BF7E1513B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9682"/>
            <a:ext cx="5239827" cy="4982131"/>
          </a:xfrm>
          <a:prstGeom prst="rect">
            <a:avLst/>
          </a:prstGeom>
        </p:spPr>
      </p:pic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E313E0-96FC-48EB-A314-A2774B898006}"/>
              </a:ext>
            </a:extLst>
          </p:cNvPr>
          <p:cNvCxnSpPr>
            <a:cxnSpLocks/>
          </p:cNvCxnSpPr>
          <p:nvPr/>
        </p:nvCxnSpPr>
        <p:spPr>
          <a:xfrm flipH="1" flipV="1">
            <a:off x="6464596" y="1881962"/>
            <a:ext cx="1" cy="577348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>
            <a:extLst>
              <a:ext uri="{FF2B5EF4-FFF2-40B4-BE49-F238E27FC236}">
                <a16:creationId xmlns:a16="http://schemas.microsoft.com/office/drawing/2014/main" id="{E7492942-6104-4924-9217-ABE7C5476091}"/>
              </a:ext>
            </a:extLst>
          </p:cNvPr>
          <p:cNvSpPr/>
          <p:nvPr/>
        </p:nvSpPr>
        <p:spPr>
          <a:xfrm>
            <a:off x="5500576" y="8265042"/>
            <a:ext cx="1839433" cy="164450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Pagina Home: </a:t>
            </a:r>
            <a:r>
              <a:rPr lang="it-IT" dirty="0"/>
              <a:t>L’utente ha effettuato il Logout e si trova nella home del sito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7324086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1558</TotalTime>
  <Words>1050</Words>
  <Application>Microsoft Office PowerPoint</Application>
  <PresentationFormat>Personalizzato</PresentationFormat>
  <Paragraphs>77</Paragraphs>
  <Slides>25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FauxL</dc:creator>
  <cp:lastModifiedBy>FauxL</cp:lastModifiedBy>
  <cp:revision>29</cp:revision>
  <cp:lastPrinted>2017-11-29T09:03:49Z</cp:lastPrinted>
  <dcterms:created xsi:type="dcterms:W3CDTF">2017-11-29T08:26:20Z</dcterms:created>
  <dcterms:modified xsi:type="dcterms:W3CDTF">2017-12-02T13:26:28Z</dcterms:modified>
</cp:coreProperties>
</file>

<file path=docProps/thumbnail.jpeg>
</file>